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6bb9060ca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c3471536d45f0"/>
  </p:sldMasterIdLst>
  <p:sldIdLst>
    <p:sldId xmlns:r="http://schemas.openxmlformats.org/officeDocument/2006/relationships" id="256" r:id="R8312d4372e484a07"/>
    <p:sldId xmlns:r="http://schemas.openxmlformats.org/officeDocument/2006/relationships" id="257" r:id="R92ec676540c64f18"/>
    <p:sldId xmlns:r="http://schemas.openxmlformats.org/officeDocument/2006/relationships" id="258" r:id="R5cba19e61e4f4472"/>
    <p:sldId xmlns:r="http://schemas.openxmlformats.org/officeDocument/2006/relationships" id="259" r:id="R1f60f533c100461a"/>
    <p:sldId xmlns:r="http://schemas.openxmlformats.org/officeDocument/2006/relationships" id="260" r:id="R27b784b051b44ef6"/>
    <p:sldId xmlns:r="http://schemas.openxmlformats.org/officeDocument/2006/relationships" id="261" r:id="Rabd7f994b3ba44ee"/>
    <p:sldId xmlns:r="http://schemas.openxmlformats.org/officeDocument/2006/relationships" id="262" r:id="R767ea6bd1989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c3471536d45f0" /><Relationship Type="http://schemas.openxmlformats.org/officeDocument/2006/relationships/slide" Target="/ppt/slides/slide1.xml" Id="R8312d4372e484a07" /><Relationship Type="http://schemas.openxmlformats.org/officeDocument/2006/relationships/slide" Target="/ppt/slides/slide2.xml" Id="R92ec676540c64f18" /><Relationship Type="http://schemas.openxmlformats.org/officeDocument/2006/relationships/slide" Target="/ppt/slides/slide3.xml" Id="R5cba19e61e4f4472" /><Relationship Type="http://schemas.openxmlformats.org/officeDocument/2006/relationships/slide" Target="/ppt/slides/slide4.xml" Id="R1f60f533c100461a" /><Relationship Type="http://schemas.openxmlformats.org/officeDocument/2006/relationships/slide" Target="/ppt/slides/slide5.xml" Id="R27b784b051b44ef6" /><Relationship Type="http://schemas.openxmlformats.org/officeDocument/2006/relationships/slide" Target="/ppt/slides/slide6.xml" Id="Rabd7f994b3ba44ee" /><Relationship Type="http://schemas.openxmlformats.org/officeDocument/2006/relationships/slide" Target="/ppt/slides/slide7.xml" Id="R767ea6bd1989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e90a0cebe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3716462074bae" /><Relationship Type="http://schemas.openxmlformats.org/officeDocument/2006/relationships/theme" Target="/ppt/slideMasters/theme/theme1.xml" Id="Ra3e59a5d12b9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371646207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fe84d35fb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bdcd7b6a5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f7cd0c7f14c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2090f2a3145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8d6a6affd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b8613dbf43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97d36352446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LRA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593 637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LENE RISA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Homans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LRA INVEST AS</a:t>
            </a:r>
          </a:p>
        </p:txBody>
      </p:sp>
    </p:spTree>
  </p:cSld>
  <p:clrMapOvr>
    <a:masterClrMapping xmlns:a="http://schemas.openxmlformats.org/drawingml/2006/main"/>
  </p:clrMapOvr>
</p:sld>
</file>