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293e8ab8b3344b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4d9240aed4f4f63"/>
  </p:sldMasterIdLst>
  <p:sldIdLst>
    <p:sldId xmlns:r="http://schemas.openxmlformats.org/officeDocument/2006/relationships" id="256" r:id="Raf4636fc11f244a8"/>
    <p:sldId xmlns:r="http://schemas.openxmlformats.org/officeDocument/2006/relationships" id="257" r:id="Rfe46676e67e14141"/>
    <p:sldId xmlns:r="http://schemas.openxmlformats.org/officeDocument/2006/relationships" id="258" r:id="R8f3fae70da2044db"/>
    <p:sldId xmlns:r="http://schemas.openxmlformats.org/officeDocument/2006/relationships" id="259" r:id="Raa6435c75b034947"/>
    <p:sldId xmlns:r="http://schemas.openxmlformats.org/officeDocument/2006/relationships" id="260" r:id="Rdf7cfee3a3014881"/>
    <p:sldId xmlns:r="http://schemas.openxmlformats.org/officeDocument/2006/relationships" id="261" r:id="Re55b9ea61d814925"/>
    <p:sldId xmlns:r="http://schemas.openxmlformats.org/officeDocument/2006/relationships" id="262" r:id="R4dd1e58279754e9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d9240aed4f4f63" /><Relationship Type="http://schemas.openxmlformats.org/officeDocument/2006/relationships/slide" Target="/ppt/slides/slide1.xml" Id="Raf4636fc11f244a8" /><Relationship Type="http://schemas.openxmlformats.org/officeDocument/2006/relationships/slide" Target="/ppt/slides/slide2.xml" Id="Rfe46676e67e14141" /><Relationship Type="http://schemas.openxmlformats.org/officeDocument/2006/relationships/slide" Target="/ppt/slides/slide3.xml" Id="R8f3fae70da2044db" /><Relationship Type="http://schemas.openxmlformats.org/officeDocument/2006/relationships/slide" Target="/ppt/slides/slide4.xml" Id="Raa6435c75b034947" /><Relationship Type="http://schemas.openxmlformats.org/officeDocument/2006/relationships/slide" Target="/ppt/slides/slide5.xml" Id="Rdf7cfee3a3014881" /><Relationship Type="http://schemas.openxmlformats.org/officeDocument/2006/relationships/slide" Target="/ppt/slides/slide6.xml" Id="Re55b9ea61d814925" /><Relationship Type="http://schemas.openxmlformats.org/officeDocument/2006/relationships/slide" Target="/ppt/slides/slide7.xml" Id="R4dd1e58279754e9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81b42091e24dd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d8903b7a874a2f" /><Relationship Type="http://schemas.openxmlformats.org/officeDocument/2006/relationships/theme" Target="/ppt/slideMasters/theme/theme1.xml" Id="Rdec77fe723d4484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6d8903b7a874a2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ac4cb7dce24e8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1c0c3308a94b1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f78ac263864d9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daec25304a434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ddcb70941940c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a447aba3434e4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a0d48f7b5d4bf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BJØRNULF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BJØRNULF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BJØRNULF AS ble etablert [år] og holder til i Ulsteinvik.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BJØRNULF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BJØRNULF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BJØRNULF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3 415 662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1 358 709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7 623 989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41 688 711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44 642 269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BJØRNULF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BJØRNULF VERDI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BJØRNULF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Stålhaugen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6065 Ulsteinvik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927 847 418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BJØRNULF AS</a:t>
            </a:r>
          </a:p>
        </p:txBody>
      </p:sp>
    </p:spTree>
  </p:cSld>
  <p:clrMapOvr>
    <a:masterClrMapping xmlns:a="http://schemas.openxmlformats.org/drawingml/2006/main"/>
  </p:clrMapOvr>
</p:sld>
</file>