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b21b669c1f48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e56e2a717643a4"/>
  </p:sldMasterIdLst>
  <p:sldIdLst>
    <p:sldId xmlns:r="http://schemas.openxmlformats.org/officeDocument/2006/relationships" id="256" r:id="R03e235a394574eed"/>
    <p:sldId xmlns:r="http://schemas.openxmlformats.org/officeDocument/2006/relationships" id="257" r:id="R3b218b977c9d4521"/>
    <p:sldId xmlns:r="http://schemas.openxmlformats.org/officeDocument/2006/relationships" id="258" r:id="R5227560790654a93"/>
    <p:sldId xmlns:r="http://schemas.openxmlformats.org/officeDocument/2006/relationships" id="259" r:id="Re8839f0bdb2e434b"/>
    <p:sldId xmlns:r="http://schemas.openxmlformats.org/officeDocument/2006/relationships" id="260" r:id="R17b14cb1c56f4c23"/>
    <p:sldId xmlns:r="http://schemas.openxmlformats.org/officeDocument/2006/relationships" id="261" r:id="R125e788b5a434297"/>
    <p:sldId xmlns:r="http://schemas.openxmlformats.org/officeDocument/2006/relationships" id="262" r:id="Rc54ed3f056f643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e56e2a717643a4" /><Relationship Type="http://schemas.openxmlformats.org/officeDocument/2006/relationships/slide" Target="/ppt/slides/slide1.xml" Id="R03e235a394574eed" /><Relationship Type="http://schemas.openxmlformats.org/officeDocument/2006/relationships/slide" Target="/ppt/slides/slide2.xml" Id="R3b218b977c9d4521" /><Relationship Type="http://schemas.openxmlformats.org/officeDocument/2006/relationships/slide" Target="/ppt/slides/slide3.xml" Id="R5227560790654a93" /><Relationship Type="http://schemas.openxmlformats.org/officeDocument/2006/relationships/slide" Target="/ppt/slides/slide4.xml" Id="Re8839f0bdb2e434b" /><Relationship Type="http://schemas.openxmlformats.org/officeDocument/2006/relationships/slide" Target="/ppt/slides/slide5.xml" Id="R17b14cb1c56f4c23" /><Relationship Type="http://schemas.openxmlformats.org/officeDocument/2006/relationships/slide" Target="/ppt/slides/slide6.xml" Id="R125e788b5a434297" /><Relationship Type="http://schemas.openxmlformats.org/officeDocument/2006/relationships/slide" Target="/ppt/slides/slide7.xml" Id="Rc54ed3f056f643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f3775f124246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32aee5f6d4048" /><Relationship Type="http://schemas.openxmlformats.org/officeDocument/2006/relationships/theme" Target="/ppt/slideMasters/theme/theme1.xml" Id="R31e436fe497743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332aee5f6d40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7dfe956874c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771edb2dc4f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8cf25250344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d008341c34d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ab967288a4e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144fa942a4e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e679534b44d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SORGENFRI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SORGENFRI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SORGENFRI KAPITAL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SORGENFRI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SORGENFRI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SORGENFRI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603 952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623 797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5 393 626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SORGENFRI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PHILLIP INGEBRIGTSEN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SORGENFRI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Mester Gottfrieds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927 865 653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SORGENFRI KAPITAL AS</a:t>
            </a:r>
          </a:p>
        </p:txBody>
      </p:sp>
    </p:spTree>
  </p:cSld>
  <p:clrMapOvr>
    <a:masterClrMapping xmlns:a="http://schemas.openxmlformats.org/drawingml/2006/main"/>
  </p:clrMapOvr>
</p:sld>
</file>