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414ae09b4448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74babac8ac4f1f"/>
  </p:sldMasterIdLst>
  <p:sldIdLst>
    <p:sldId xmlns:r="http://schemas.openxmlformats.org/officeDocument/2006/relationships" id="256" r:id="Rbb7bf0605db2453f"/>
    <p:sldId xmlns:r="http://schemas.openxmlformats.org/officeDocument/2006/relationships" id="257" r:id="Rd7e4c67c94134a32"/>
    <p:sldId xmlns:r="http://schemas.openxmlformats.org/officeDocument/2006/relationships" id="258" r:id="Ra3679a3d36df4966"/>
    <p:sldId xmlns:r="http://schemas.openxmlformats.org/officeDocument/2006/relationships" id="259" r:id="R4e29298bcc7b44ce"/>
    <p:sldId xmlns:r="http://schemas.openxmlformats.org/officeDocument/2006/relationships" id="260" r:id="Rcfdb790078b94255"/>
    <p:sldId xmlns:r="http://schemas.openxmlformats.org/officeDocument/2006/relationships" id="261" r:id="R4ad8c3e62f0446bf"/>
    <p:sldId xmlns:r="http://schemas.openxmlformats.org/officeDocument/2006/relationships" id="262" r:id="R7727f29b6ad447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74babac8ac4f1f" /><Relationship Type="http://schemas.openxmlformats.org/officeDocument/2006/relationships/slide" Target="/ppt/slides/slide1.xml" Id="Rbb7bf0605db2453f" /><Relationship Type="http://schemas.openxmlformats.org/officeDocument/2006/relationships/slide" Target="/ppt/slides/slide2.xml" Id="Rd7e4c67c94134a32" /><Relationship Type="http://schemas.openxmlformats.org/officeDocument/2006/relationships/slide" Target="/ppt/slides/slide3.xml" Id="Ra3679a3d36df4966" /><Relationship Type="http://schemas.openxmlformats.org/officeDocument/2006/relationships/slide" Target="/ppt/slides/slide4.xml" Id="R4e29298bcc7b44ce" /><Relationship Type="http://schemas.openxmlformats.org/officeDocument/2006/relationships/slide" Target="/ppt/slides/slide5.xml" Id="Rcfdb790078b94255" /><Relationship Type="http://schemas.openxmlformats.org/officeDocument/2006/relationships/slide" Target="/ppt/slides/slide6.xml" Id="R4ad8c3e62f0446bf" /><Relationship Type="http://schemas.openxmlformats.org/officeDocument/2006/relationships/slide" Target="/ppt/slides/slide7.xml" Id="R7727f29b6ad447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18412aec2045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b2fd857d94d43" /><Relationship Type="http://schemas.openxmlformats.org/officeDocument/2006/relationships/theme" Target="/ppt/slideMasters/theme/theme1.xml" Id="R72a871e74f1a4d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ab2fd857d94d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412a1403a49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e857b359942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1354d065d4a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593a5398249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c2052e80e46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e3a4ef42b47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c53692bb142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SECANT TOPPHOLDING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TOPPHOLDING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SECANT TOPPHOLDING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TOPPHOLDING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TOPPHOLDING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TOPPHOLDING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7 556 369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26 503 718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34 355 953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TOPPHOLDING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HEGGLAND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RELOOP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TOPPHOLDING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Pauline Wiigs veg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927 867 311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TOPPHOLDING AS</a:t>
            </a:r>
          </a:p>
        </p:txBody>
      </p:sp>
    </p:spTree>
  </p:cSld>
  <p:clrMapOvr>
    <a:masterClrMapping xmlns:a="http://schemas.openxmlformats.org/drawingml/2006/main"/>
  </p:clrMapOvr>
</p:sld>
</file>