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6e54e4700e4b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95a38c1424832"/>
  </p:sldMasterIdLst>
  <p:sldIdLst>
    <p:sldId xmlns:r="http://schemas.openxmlformats.org/officeDocument/2006/relationships" id="256" r:id="Raa2089c20d0d4961"/>
    <p:sldId xmlns:r="http://schemas.openxmlformats.org/officeDocument/2006/relationships" id="257" r:id="R121c21494f4c4126"/>
    <p:sldId xmlns:r="http://schemas.openxmlformats.org/officeDocument/2006/relationships" id="258" r:id="R66dbdd00d3234087"/>
    <p:sldId xmlns:r="http://schemas.openxmlformats.org/officeDocument/2006/relationships" id="259" r:id="Rd54cfc8d94bb4b97"/>
    <p:sldId xmlns:r="http://schemas.openxmlformats.org/officeDocument/2006/relationships" id="260" r:id="R5709db25c9844419"/>
    <p:sldId xmlns:r="http://schemas.openxmlformats.org/officeDocument/2006/relationships" id="261" r:id="R3e202d61b7b94865"/>
    <p:sldId xmlns:r="http://schemas.openxmlformats.org/officeDocument/2006/relationships" id="262" r:id="R2381da658050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95a38c1424832" /><Relationship Type="http://schemas.openxmlformats.org/officeDocument/2006/relationships/slide" Target="/ppt/slides/slide1.xml" Id="Raa2089c20d0d4961" /><Relationship Type="http://schemas.openxmlformats.org/officeDocument/2006/relationships/slide" Target="/ppt/slides/slide2.xml" Id="R121c21494f4c4126" /><Relationship Type="http://schemas.openxmlformats.org/officeDocument/2006/relationships/slide" Target="/ppt/slides/slide3.xml" Id="R66dbdd00d3234087" /><Relationship Type="http://schemas.openxmlformats.org/officeDocument/2006/relationships/slide" Target="/ppt/slides/slide4.xml" Id="Rd54cfc8d94bb4b97" /><Relationship Type="http://schemas.openxmlformats.org/officeDocument/2006/relationships/slide" Target="/ppt/slides/slide5.xml" Id="R5709db25c9844419" /><Relationship Type="http://schemas.openxmlformats.org/officeDocument/2006/relationships/slide" Target="/ppt/slides/slide6.xml" Id="R3e202d61b7b94865" /><Relationship Type="http://schemas.openxmlformats.org/officeDocument/2006/relationships/slide" Target="/ppt/slides/slide7.xml" Id="R2381da658050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61860f432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031018fe34cd3" /><Relationship Type="http://schemas.openxmlformats.org/officeDocument/2006/relationships/theme" Target="/ppt/slideMasters/theme/theme1.xml" Id="R000981b012bb46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e031018fe34c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3e8edb3bb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d7a0abc25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ca8a209734a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4b0a06b7a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7e1edfe43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c6fe79c3840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ae1ac99e5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BUSINESS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BUSINESS SOLUTIONS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17 274 954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4 577 223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VIKEN-GRUPPEN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927 868 490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BUSINESS SOLUTIONS AS</a:t>
            </a:r>
          </a:p>
        </p:txBody>
      </p:sp>
    </p:spTree>
  </p:cSld>
  <p:clrMapOvr>
    <a:masterClrMapping xmlns:a="http://schemas.openxmlformats.org/drawingml/2006/main"/>
  </p:clrMapOvr>
</p:sld>
</file>