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60540044e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e35b4aa1f49ac"/>
  </p:sldMasterIdLst>
  <p:sldIdLst>
    <p:sldId xmlns:r="http://schemas.openxmlformats.org/officeDocument/2006/relationships" id="256" r:id="Rf1f084a771134ff1"/>
    <p:sldId xmlns:r="http://schemas.openxmlformats.org/officeDocument/2006/relationships" id="257" r:id="R405959bcd9664cca"/>
    <p:sldId xmlns:r="http://schemas.openxmlformats.org/officeDocument/2006/relationships" id="258" r:id="R191d40ee232745ea"/>
    <p:sldId xmlns:r="http://schemas.openxmlformats.org/officeDocument/2006/relationships" id="259" r:id="Re5ed71b79a274f6a"/>
    <p:sldId xmlns:r="http://schemas.openxmlformats.org/officeDocument/2006/relationships" id="260" r:id="R83814a0e3bd44d4f"/>
    <p:sldId xmlns:r="http://schemas.openxmlformats.org/officeDocument/2006/relationships" id="261" r:id="R3c38b3ef6ebf469f"/>
    <p:sldId xmlns:r="http://schemas.openxmlformats.org/officeDocument/2006/relationships" id="262" r:id="Re5fdda568c6148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e35b4aa1f49ac" /><Relationship Type="http://schemas.openxmlformats.org/officeDocument/2006/relationships/slide" Target="/ppt/slides/slide1.xml" Id="Rf1f084a771134ff1" /><Relationship Type="http://schemas.openxmlformats.org/officeDocument/2006/relationships/slide" Target="/ppt/slides/slide2.xml" Id="R405959bcd9664cca" /><Relationship Type="http://schemas.openxmlformats.org/officeDocument/2006/relationships/slide" Target="/ppt/slides/slide3.xml" Id="R191d40ee232745ea" /><Relationship Type="http://schemas.openxmlformats.org/officeDocument/2006/relationships/slide" Target="/ppt/slides/slide4.xml" Id="Re5ed71b79a274f6a" /><Relationship Type="http://schemas.openxmlformats.org/officeDocument/2006/relationships/slide" Target="/ppt/slides/slide5.xml" Id="R83814a0e3bd44d4f" /><Relationship Type="http://schemas.openxmlformats.org/officeDocument/2006/relationships/slide" Target="/ppt/slides/slide6.xml" Id="R3c38b3ef6ebf469f" /><Relationship Type="http://schemas.openxmlformats.org/officeDocument/2006/relationships/slide" Target="/ppt/slides/slide7.xml" Id="Re5fdda568c6148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a66e1ab5e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c5d4fde5f41af" /><Relationship Type="http://schemas.openxmlformats.org/officeDocument/2006/relationships/theme" Target="/ppt/slideMasters/theme/theme1.xml" Id="R3d84f90010484c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8c5d4fde5f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0e171426b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a04d1d5b646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34323bc56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d5e2b43af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562e9a4d9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85bf233b7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5106b2797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INVEST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3 366 177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HUGAAS MYRDAL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927 870 665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