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5ecc990b6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1d91e5d444b4e"/>
  </p:sldMasterIdLst>
  <p:sldIdLst>
    <p:sldId xmlns:r="http://schemas.openxmlformats.org/officeDocument/2006/relationships" id="256" r:id="R7aef67f904ff4b3d"/>
    <p:sldId xmlns:r="http://schemas.openxmlformats.org/officeDocument/2006/relationships" id="257" r:id="R9d6615a5af8e46e2"/>
    <p:sldId xmlns:r="http://schemas.openxmlformats.org/officeDocument/2006/relationships" id="258" r:id="Rfd5c9fb4e4bf4acf"/>
    <p:sldId xmlns:r="http://schemas.openxmlformats.org/officeDocument/2006/relationships" id="259" r:id="R80b0cdd4ea10411d"/>
    <p:sldId xmlns:r="http://schemas.openxmlformats.org/officeDocument/2006/relationships" id="260" r:id="R087e7070c34c4558"/>
    <p:sldId xmlns:r="http://schemas.openxmlformats.org/officeDocument/2006/relationships" id="261" r:id="R4fb127403cdb4118"/>
    <p:sldId xmlns:r="http://schemas.openxmlformats.org/officeDocument/2006/relationships" id="262" r:id="R1ef176df0a7e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1d91e5d444b4e" /><Relationship Type="http://schemas.openxmlformats.org/officeDocument/2006/relationships/slide" Target="/ppt/slides/slide1.xml" Id="R7aef67f904ff4b3d" /><Relationship Type="http://schemas.openxmlformats.org/officeDocument/2006/relationships/slide" Target="/ppt/slides/slide2.xml" Id="R9d6615a5af8e46e2" /><Relationship Type="http://schemas.openxmlformats.org/officeDocument/2006/relationships/slide" Target="/ppt/slides/slide3.xml" Id="Rfd5c9fb4e4bf4acf" /><Relationship Type="http://schemas.openxmlformats.org/officeDocument/2006/relationships/slide" Target="/ppt/slides/slide4.xml" Id="R80b0cdd4ea10411d" /><Relationship Type="http://schemas.openxmlformats.org/officeDocument/2006/relationships/slide" Target="/ppt/slides/slide5.xml" Id="R087e7070c34c4558" /><Relationship Type="http://schemas.openxmlformats.org/officeDocument/2006/relationships/slide" Target="/ppt/slides/slide6.xml" Id="R4fb127403cdb4118" /><Relationship Type="http://schemas.openxmlformats.org/officeDocument/2006/relationships/slide" Target="/ppt/slides/slide7.xml" Id="R1ef176df0a7e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9812405b7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f459d77c644d8" /><Relationship Type="http://schemas.openxmlformats.org/officeDocument/2006/relationships/theme" Target="/ppt/slideMasters/theme/theme1.xml" Id="R824dc82c109f43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f459d77c6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b29b7f3a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f0b838c9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e44a99c42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f7e583869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6c51b8854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b6621ab34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fe61cb595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KLUNGERBO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17 821 703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927 885 182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