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20eb9a4bd5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30bb854d94014"/>
  </p:sldMasterIdLst>
  <p:sldIdLst>
    <p:sldId xmlns:r="http://schemas.openxmlformats.org/officeDocument/2006/relationships" id="256" r:id="R10fbe6738d6849cd"/>
    <p:sldId xmlns:r="http://schemas.openxmlformats.org/officeDocument/2006/relationships" id="257" r:id="R5b835b6922b3440b"/>
    <p:sldId xmlns:r="http://schemas.openxmlformats.org/officeDocument/2006/relationships" id="258" r:id="R0fe88a4351034545"/>
    <p:sldId xmlns:r="http://schemas.openxmlformats.org/officeDocument/2006/relationships" id="259" r:id="R5e9bac8d7bc74f79"/>
    <p:sldId xmlns:r="http://schemas.openxmlformats.org/officeDocument/2006/relationships" id="260" r:id="Rc9660a53e8e0472a"/>
    <p:sldId xmlns:r="http://schemas.openxmlformats.org/officeDocument/2006/relationships" id="261" r:id="R5b40fb1d806e40f5"/>
    <p:sldId xmlns:r="http://schemas.openxmlformats.org/officeDocument/2006/relationships" id="262" r:id="R3f50538ea2cb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30bb854d94014" /><Relationship Type="http://schemas.openxmlformats.org/officeDocument/2006/relationships/slide" Target="/ppt/slides/slide1.xml" Id="R10fbe6738d6849cd" /><Relationship Type="http://schemas.openxmlformats.org/officeDocument/2006/relationships/slide" Target="/ppt/slides/slide2.xml" Id="R5b835b6922b3440b" /><Relationship Type="http://schemas.openxmlformats.org/officeDocument/2006/relationships/slide" Target="/ppt/slides/slide3.xml" Id="R0fe88a4351034545" /><Relationship Type="http://schemas.openxmlformats.org/officeDocument/2006/relationships/slide" Target="/ppt/slides/slide4.xml" Id="R5e9bac8d7bc74f79" /><Relationship Type="http://schemas.openxmlformats.org/officeDocument/2006/relationships/slide" Target="/ppt/slides/slide5.xml" Id="Rc9660a53e8e0472a" /><Relationship Type="http://schemas.openxmlformats.org/officeDocument/2006/relationships/slide" Target="/ppt/slides/slide6.xml" Id="R5b40fb1d806e40f5" /><Relationship Type="http://schemas.openxmlformats.org/officeDocument/2006/relationships/slide" Target="/ppt/slides/slide7.xml" Id="R3f50538ea2cb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53803e478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3876a0eb546e5" /><Relationship Type="http://schemas.openxmlformats.org/officeDocument/2006/relationships/theme" Target="/ppt/slideMasters/theme/theme1.xml" Id="Rc4e46efff021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3876a0eb5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504aa3726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40a8eb9d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6cd7abbc4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7f23bae6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f82d12644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5e3963500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cf1d8b741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246 543 563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1 327 017 283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1 327 415 094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927 900 912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EQUITY AS</a:t>
            </a:r>
          </a:p>
        </p:txBody>
      </p:sp>
    </p:spTree>
  </p:cSld>
  <p:clrMapOvr>
    <a:masterClrMapping xmlns:a="http://schemas.openxmlformats.org/drawingml/2006/main"/>
  </p:clrMapOvr>
</p:sld>
</file>