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f6b5577c3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9f48a41ee4a2e"/>
  </p:sldMasterIdLst>
  <p:sldIdLst>
    <p:sldId xmlns:r="http://schemas.openxmlformats.org/officeDocument/2006/relationships" id="256" r:id="R43cfde14ff984358"/>
    <p:sldId xmlns:r="http://schemas.openxmlformats.org/officeDocument/2006/relationships" id="257" r:id="R4b7890a0757c48e1"/>
    <p:sldId xmlns:r="http://schemas.openxmlformats.org/officeDocument/2006/relationships" id="258" r:id="Rf0e1ca3d7515482a"/>
    <p:sldId xmlns:r="http://schemas.openxmlformats.org/officeDocument/2006/relationships" id="259" r:id="Re7ccd72c4a854225"/>
    <p:sldId xmlns:r="http://schemas.openxmlformats.org/officeDocument/2006/relationships" id="260" r:id="R38eb141f7bf24730"/>
    <p:sldId xmlns:r="http://schemas.openxmlformats.org/officeDocument/2006/relationships" id="261" r:id="R93d6ce4238f2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9f48a41ee4a2e" /><Relationship Type="http://schemas.openxmlformats.org/officeDocument/2006/relationships/slide" Target="/ppt/slides/slide1.xml" Id="R43cfde14ff984358" /><Relationship Type="http://schemas.openxmlformats.org/officeDocument/2006/relationships/slide" Target="/ppt/slides/slide2.xml" Id="R4b7890a0757c48e1" /><Relationship Type="http://schemas.openxmlformats.org/officeDocument/2006/relationships/slide" Target="/ppt/slides/slide3.xml" Id="Rf0e1ca3d7515482a" /><Relationship Type="http://schemas.openxmlformats.org/officeDocument/2006/relationships/slide" Target="/ppt/slides/slide4.xml" Id="Re7ccd72c4a854225" /><Relationship Type="http://schemas.openxmlformats.org/officeDocument/2006/relationships/slide" Target="/ppt/slides/slide5.xml" Id="R38eb141f7bf24730" /><Relationship Type="http://schemas.openxmlformats.org/officeDocument/2006/relationships/slide" Target="/ppt/slides/slide6.xml" Id="R93d6ce4238f2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b16b98d31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34af91c6043df" /><Relationship Type="http://schemas.openxmlformats.org/officeDocument/2006/relationships/theme" Target="/ppt/slideMasters/theme/theme1.xml" Id="Rf4582a66f888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34af91c60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a4170531d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6c699465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f4f7d6e90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a5f8c1d0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5bdf75a83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eeda88f7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SKYA24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SKYA24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−503 802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927 929 856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SKYA24 HOLDING AS</a:t>
            </a:r>
          </a:p>
        </p:txBody>
      </p:sp>
    </p:spTree>
  </p:cSld>
  <p:clrMapOvr>
    <a:masterClrMapping xmlns:a="http://schemas.openxmlformats.org/drawingml/2006/main"/>
  </p:clrMapOvr>
</p:sld>
</file>