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0a078fa43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b85119d23468d"/>
  </p:sldMasterIdLst>
  <p:sldIdLst>
    <p:sldId xmlns:r="http://schemas.openxmlformats.org/officeDocument/2006/relationships" id="256" r:id="Re1bbb532f81d48db"/>
    <p:sldId xmlns:r="http://schemas.openxmlformats.org/officeDocument/2006/relationships" id="257" r:id="R36a2f2d5f8a5456d"/>
    <p:sldId xmlns:r="http://schemas.openxmlformats.org/officeDocument/2006/relationships" id="258" r:id="Re648a88fb5894001"/>
    <p:sldId xmlns:r="http://schemas.openxmlformats.org/officeDocument/2006/relationships" id="259" r:id="Rd7fa5e4b0e324199"/>
    <p:sldId xmlns:r="http://schemas.openxmlformats.org/officeDocument/2006/relationships" id="260" r:id="R78ddb660bad94c5d"/>
    <p:sldId xmlns:r="http://schemas.openxmlformats.org/officeDocument/2006/relationships" id="261" r:id="R927ee9e34bf24426"/>
    <p:sldId xmlns:r="http://schemas.openxmlformats.org/officeDocument/2006/relationships" id="262" r:id="R583f8a95739b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b85119d23468d" /><Relationship Type="http://schemas.openxmlformats.org/officeDocument/2006/relationships/slide" Target="/ppt/slides/slide1.xml" Id="Re1bbb532f81d48db" /><Relationship Type="http://schemas.openxmlformats.org/officeDocument/2006/relationships/slide" Target="/ppt/slides/slide2.xml" Id="R36a2f2d5f8a5456d" /><Relationship Type="http://schemas.openxmlformats.org/officeDocument/2006/relationships/slide" Target="/ppt/slides/slide3.xml" Id="Re648a88fb5894001" /><Relationship Type="http://schemas.openxmlformats.org/officeDocument/2006/relationships/slide" Target="/ppt/slides/slide4.xml" Id="Rd7fa5e4b0e324199" /><Relationship Type="http://schemas.openxmlformats.org/officeDocument/2006/relationships/slide" Target="/ppt/slides/slide5.xml" Id="R78ddb660bad94c5d" /><Relationship Type="http://schemas.openxmlformats.org/officeDocument/2006/relationships/slide" Target="/ppt/slides/slide6.xml" Id="R927ee9e34bf24426" /><Relationship Type="http://schemas.openxmlformats.org/officeDocument/2006/relationships/slide" Target="/ppt/slides/slide7.xml" Id="R583f8a95739b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b554f5297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bf11e27a4b39" /><Relationship Type="http://schemas.openxmlformats.org/officeDocument/2006/relationships/theme" Target="/ppt/slideMasters/theme/theme1.xml" Id="Rc16ce08714b6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2bf11e27a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8c1a0309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899c94f31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360666b5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583db1ef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5b8257dd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0212ef4f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d7e27492c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PHIKUL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JOSTEIN PETTER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