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68cfc7ecff40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8a1903f686428f"/>
  </p:sldMasterIdLst>
  <p:sldIdLst>
    <p:sldId xmlns:r="http://schemas.openxmlformats.org/officeDocument/2006/relationships" id="256" r:id="R0200345a37e94eac"/>
    <p:sldId xmlns:r="http://schemas.openxmlformats.org/officeDocument/2006/relationships" id="257" r:id="Rcf8cd9727e5f4827"/>
    <p:sldId xmlns:r="http://schemas.openxmlformats.org/officeDocument/2006/relationships" id="258" r:id="R134896bc0e144245"/>
    <p:sldId xmlns:r="http://schemas.openxmlformats.org/officeDocument/2006/relationships" id="259" r:id="R57d97d640d8b44ce"/>
    <p:sldId xmlns:r="http://schemas.openxmlformats.org/officeDocument/2006/relationships" id="260" r:id="R5ad877ab52184bbc"/>
    <p:sldId xmlns:r="http://schemas.openxmlformats.org/officeDocument/2006/relationships" id="261" r:id="Rc2fc83f7836e4ef7"/>
    <p:sldId xmlns:r="http://schemas.openxmlformats.org/officeDocument/2006/relationships" id="262" r:id="Redfcdf4a8fc644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8a1903f686428f" /><Relationship Type="http://schemas.openxmlformats.org/officeDocument/2006/relationships/slide" Target="/ppt/slides/slide1.xml" Id="R0200345a37e94eac" /><Relationship Type="http://schemas.openxmlformats.org/officeDocument/2006/relationships/slide" Target="/ppt/slides/slide2.xml" Id="Rcf8cd9727e5f4827" /><Relationship Type="http://schemas.openxmlformats.org/officeDocument/2006/relationships/slide" Target="/ppt/slides/slide3.xml" Id="R134896bc0e144245" /><Relationship Type="http://schemas.openxmlformats.org/officeDocument/2006/relationships/slide" Target="/ppt/slides/slide4.xml" Id="R57d97d640d8b44ce" /><Relationship Type="http://schemas.openxmlformats.org/officeDocument/2006/relationships/slide" Target="/ppt/slides/slide5.xml" Id="R5ad877ab52184bbc" /><Relationship Type="http://schemas.openxmlformats.org/officeDocument/2006/relationships/slide" Target="/ppt/slides/slide6.xml" Id="Rc2fc83f7836e4ef7" /><Relationship Type="http://schemas.openxmlformats.org/officeDocument/2006/relationships/slide" Target="/ppt/slides/slide7.xml" Id="Redfcdf4a8fc644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748860e5e64e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035f7c3e14968" /><Relationship Type="http://schemas.openxmlformats.org/officeDocument/2006/relationships/theme" Target="/ppt/slideMasters/theme/theme1.xml" Id="R2d4d940a56a54f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a035f7c3e149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9ab3541e14d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fbb3a283643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d0c4eb8d843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512d6695d46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ce0109e6947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6e46e4f664d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e70b0521548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MINGDE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MINGDE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MINGDE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MINGDE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MINGDE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MINGDE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1 565 448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4 363 405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4 726 122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MINGDE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ROMSAAS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MINGDE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927 955 369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MINGDE AS</a:t>
            </a:r>
          </a:p>
        </p:txBody>
      </p:sp>
    </p:spTree>
  </p:cSld>
  <p:clrMapOvr>
    <a:masterClrMapping xmlns:a="http://schemas.openxmlformats.org/drawingml/2006/main"/>
  </p:clrMapOvr>
</p:sld>
</file>