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d71a2a83064a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033bd899749f8"/>
  </p:sldMasterIdLst>
  <p:sldIdLst>
    <p:sldId xmlns:r="http://schemas.openxmlformats.org/officeDocument/2006/relationships" id="256" r:id="R173796d587aa42c7"/>
    <p:sldId xmlns:r="http://schemas.openxmlformats.org/officeDocument/2006/relationships" id="257" r:id="Rbaecd8189ba04e79"/>
    <p:sldId xmlns:r="http://schemas.openxmlformats.org/officeDocument/2006/relationships" id="258" r:id="R99d52787192247af"/>
    <p:sldId xmlns:r="http://schemas.openxmlformats.org/officeDocument/2006/relationships" id="259" r:id="Rb93832b146914211"/>
    <p:sldId xmlns:r="http://schemas.openxmlformats.org/officeDocument/2006/relationships" id="260" r:id="Rbd7e045892184932"/>
    <p:sldId xmlns:r="http://schemas.openxmlformats.org/officeDocument/2006/relationships" id="261" r:id="Rba078f23c4a94bb1"/>
    <p:sldId xmlns:r="http://schemas.openxmlformats.org/officeDocument/2006/relationships" id="262" r:id="Rfb5c2d70b3ce4d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033bd899749f8" /><Relationship Type="http://schemas.openxmlformats.org/officeDocument/2006/relationships/slide" Target="/ppt/slides/slide1.xml" Id="R173796d587aa42c7" /><Relationship Type="http://schemas.openxmlformats.org/officeDocument/2006/relationships/slide" Target="/ppt/slides/slide2.xml" Id="Rbaecd8189ba04e79" /><Relationship Type="http://schemas.openxmlformats.org/officeDocument/2006/relationships/slide" Target="/ppt/slides/slide3.xml" Id="R99d52787192247af" /><Relationship Type="http://schemas.openxmlformats.org/officeDocument/2006/relationships/slide" Target="/ppt/slides/slide4.xml" Id="Rb93832b146914211" /><Relationship Type="http://schemas.openxmlformats.org/officeDocument/2006/relationships/slide" Target="/ppt/slides/slide5.xml" Id="Rbd7e045892184932" /><Relationship Type="http://schemas.openxmlformats.org/officeDocument/2006/relationships/slide" Target="/ppt/slides/slide6.xml" Id="Rba078f23c4a94bb1" /><Relationship Type="http://schemas.openxmlformats.org/officeDocument/2006/relationships/slide" Target="/ppt/slides/slide7.xml" Id="Rfb5c2d70b3ce4d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a007c0374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d6bf5164943b2" /><Relationship Type="http://schemas.openxmlformats.org/officeDocument/2006/relationships/theme" Target="/ppt/slideMasters/theme/theme1.xml" Id="R16af5cf714ef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1d6bf5164943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e683336b8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ec1dc3598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78c4f7d5141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ddc0b0c93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90ebf6148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33bd4dc3643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f0b497e73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SOAND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3 824 521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SOLFRID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Oppslåttveien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