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bf5be4955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c6f824185425a"/>
  </p:sldMasterIdLst>
  <p:sldIdLst>
    <p:sldId xmlns:r="http://schemas.openxmlformats.org/officeDocument/2006/relationships" id="256" r:id="R8adca6c706ea4635"/>
    <p:sldId xmlns:r="http://schemas.openxmlformats.org/officeDocument/2006/relationships" id="257" r:id="R85bdabca49e847fe"/>
    <p:sldId xmlns:r="http://schemas.openxmlformats.org/officeDocument/2006/relationships" id="258" r:id="R095a0fdf71434f3e"/>
    <p:sldId xmlns:r="http://schemas.openxmlformats.org/officeDocument/2006/relationships" id="259" r:id="Ra58b53b74b654ec2"/>
    <p:sldId xmlns:r="http://schemas.openxmlformats.org/officeDocument/2006/relationships" id="260" r:id="R181e4a8ab0ea487f"/>
    <p:sldId xmlns:r="http://schemas.openxmlformats.org/officeDocument/2006/relationships" id="261" r:id="Rd6b316c874ca4874"/>
    <p:sldId xmlns:r="http://schemas.openxmlformats.org/officeDocument/2006/relationships" id="262" r:id="Re940c1b57fda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c6f824185425a" /><Relationship Type="http://schemas.openxmlformats.org/officeDocument/2006/relationships/slide" Target="/ppt/slides/slide1.xml" Id="R8adca6c706ea4635" /><Relationship Type="http://schemas.openxmlformats.org/officeDocument/2006/relationships/slide" Target="/ppt/slides/slide2.xml" Id="R85bdabca49e847fe" /><Relationship Type="http://schemas.openxmlformats.org/officeDocument/2006/relationships/slide" Target="/ppt/slides/slide3.xml" Id="R095a0fdf71434f3e" /><Relationship Type="http://schemas.openxmlformats.org/officeDocument/2006/relationships/slide" Target="/ppt/slides/slide4.xml" Id="Ra58b53b74b654ec2" /><Relationship Type="http://schemas.openxmlformats.org/officeDocument/2006/relationships/slide" Target="/ppt/slides/slide5.xml" Id="R181e4a8ab0ea487f" /><Relationship Type="http://schemas.openxmlformats.org/officeDocument/2006/relationships/slide" Target="/ppt/slides/slide6.xml" Id="Rd6b316c874ca4874" /><Relationship Type="http://schemas.openxmlformats.org/officeDocument/2006/relationships/slide" Target="/ppt/slides/slide7.xml" Id="Re940c1b57fda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4265f145b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0bb87324c4d60" /><Relationship Type="http://schemas.openxmlformats.org/officeDocument/2006/relationships/theme" Target="/ppt/slideMasters/theme/theme1.xml" Id="R30087bf052b2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0bb87324c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d39a1c8e7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e060a7f6e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0a01dba44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38c8d061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b2cba3e0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e5c1c1d6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cb5bd5ce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SVEIN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