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945256aca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f1f19be2f40c2"/>
  </p:sldMasterIdLst>
  <p:sldIdLst>
    <p:sldId xmlns:r="http://schemas.openxmlformats.org/officeDocument/2006/relationships" id="256" r:id="Rdcf9662119a3414a"/>
    <p:sldId xmlns:r="http://schemas.openxmlformats.org/officeDocument/2006/relationships" id="257" r:id="R3275699d0e644e02"/>
    <p:sldId xmlns:r="http://schemas.openxmlformats.org/officeDocument/2006/relationships" id="258" r:id="Reca3c936cd974858"/>
    <p:sldId xmlns:r="http://schemas.openxmlformats.org/officeDocument/2006/relationships" id="259" r:id="R236e00a43c144208"/>
    <p:sldId xmlns:r="http://schemas.openxmlformats.org/officeDocument/2006/relationships" id="260" r:id="Re030d3f711584d32"/>
    <p:sldId xmlns:r="http://schemas.openxmlformats.org/officeDocument/2006/relationships" id="261" r:id="R2270bae89ba44ba1"/>
    <p:sldId xmlns:r="http://schemas.openxmlformats.org/officeDocument/2006/relationships" id="262" r:id="Rea979f78e5a3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f1f19be2f40c2" /><Relationship Type="http://schemas.openxmlformats.org/officeDocument/2006/relationships/slide" Target="/ppt/slides/slide1.xml" Id="Rdcf9662119a3414a" /><Relationship Type="http://schemas.openxmlformats.org/officeDocument/2006/relationships/slide" Target="/ppt/slides/slide2.xml" Id="R3275699d0e644e02" /><Relationship Type="http://schemas.openxmlformats.org/officeDocument/2006/relationships/slide" Target="/ppt/slides/slide3.xml" Id="Reca3c936cd974858" /><Relationship Type="http://schemas.openxmlformats.org/officeDocument/2006/relationships/slide" Target="/ppt/slides/slide4.xml" Id="R236e00a43c144208" /><Relationship Type="http://schemas.openxmlformats.org/officeDocument/2006/relationships/slide" Target="/ppt/slides/slide5.xml" Id="Re030d3f711584d32" /><Relationship Type="http://schemas.openxmlformats.org/officeDocument/2006/relationships/slide" Target="/ppt/slides/slide6.xml" Id="R2270bae89ba44ba1" /><Relationship Type="http://schemas.openxmlformats.org/officeDocument/2006/relationships/slide" Target="/ppt/slides/slide7.xml" Id="Rea979f78e5a3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871084c98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393e4c4c746f0" /><Relationship Type="http://schemas.openxmlformats.org/officeDocument/2006/relationships/theme" Target="/ppt/slideMasters/theme/theme1.xml" Id="Rab511806bc5546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393e4c4c7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ba09f3df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3c0428a9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62d61486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c5373a9d9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a0411ad6b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ceda601db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6aa126ae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