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b438b46ea14b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fe4f6ebbda48bc"/>
  </p:sldMasterIdLst>
  <p:sldIdLst>
    <p:sldId xmlns:r="http://schemas.openxmlformats.org/officeDocument/2006/relationships" id="256" r:id="R96c8ba8596834a65"/>
    <p:sldId xmlns:r="http://schemas.openxmlformats.org/officeDocument/2006/relationships" id="257" r:id="R0772c165dda241eb"/>
    <p:sldId xmlns:r="http://schemas.openxmlformats.org/officeDocument/2006/relationships" id="258" r:id="R223158770bec458e"/>
    <p:sldId xmlns:r="http://schemas.openxmlformats.org/officeDocument/2006/relationships" id="259" r:id="R0215d198614644f0"/>
    <p:sldId xmlns:r="http://schemas.openxmlformats.org/officeDocument/2006/relationships" id="260" r:id="R02bdff9e395140d7"/>
    <p:sldId xmlns:r="http://schemas.openxmlformats.org/officeDocument/2006/relationships" id="261" r:id="R8b2689886db84e28"/>
    <p:sldId xmlns:r="http://schemas.openxmlformats.org/officeDocument/2006/relationships" id="262" r:id="Rbd2265ad2ff641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e4f6ebbda48bc" /><Relationship Type="http://schemas.openxmlformats.org/officeDocument/2006/relationships/slide" Target="/ppt/slides/slide1.xml" Id="R96c8ba8596834a65" /><Relationship Type="http://schemas.openxmlformats.org/officeDocument/2006/relationships/slide" Target="/ppt/slides/slide2.xml" Id="R0772c165dda241eb" /><Relationship Type="http://schemas.openxmlformats.org/officeDocument/2006/relationships/slide" Target="/ppt/slides/slide3.xml" Id="R223158770bec458e" /><Relationship Type="http://schemas.openxmlformats.org/officeDocument/2006/relationships/slide" Target="/ppt/slides/slide4.xml" Id="R0215d198614644f0" /><Relationship Type="http://schemas.openxmlformats.org/officeDocument/2006/relationships/slide" Target="/ppt/slides/slide5.xml" Id="R02bdff9e395140d7" /><Relationship Type="http://schemas.openxmlformats.org/officeDocument/2006/relationships/slide" Target="/ppt/slides/slide6.xml" Id="R8b2689886db84e28" /><Relationship Type="http://schemas.openxmlformats.org/officeDocument/2006/relationships/slide" Target="/ppt/slides/slide7.xml" Id="Rbd2265ad2ff641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b25d311114b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9bd5a759d4c77" /><Relationship Type="http://schemas.openxmlformats.org/officeDocument/2006/relationships/theme" Target="/ppt/slideMasters/theme/theme1.xml" Id="Rce554d31545a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19bd5a759d4c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69b0bb33a4d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5e0eb680f44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b370d089d4b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9ac8159cc42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c4fbe82454a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a73c38fb846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39ddf9cf24a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HOEMGRUPPEN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HOEMGRUPPEN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746 115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12 820 794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30 165 655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HOSJ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NORSAGA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HOLDING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927 975 327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