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62174fe9e94a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3e8f83209342ff"/>
  </p:sldMasterIdLst>
  <p:sldIdLst>
    <p:sldId xmlns:r="http://schemas.openxmlformats.org/officeDocument/2006/relationships" id="256" r:id="Rdc9e6a00d22f4509"/>
    <p:sldId xmlns:r="http://schemas.openxmlformats.org/officeDocument/2006/relationships" id="257" r:id="Rd1e3236c009245d2"/>
    <p:sldId xmlns:r="http://schemas.openxmlformats.org/officeDocument/2006/relationships" id="258" r:id="Rbbbb94cca35640f7"/>
    <p:sldId xmlns:r="http://schemas.openxmlformats.org/officeDocument/2006/relationships" id="259" r:id="R418cd18bf4ab4235"/>
    <p:sldId xmlns:r="http://schemas.openxmlformats.org/officeDocument/2006/relationships" id="260" r:id="R0dd059626a6e44a0"/>
    <p:sldId xmlns:r="http://schemas.openxmlformats.org/officeDocument/2006/relationships" id="261" r:id="Redbe78c6e0144ae4"/>
    <p:sldId xmlns:r="http://schemas.openxmlformats.org/officeDocument/2006/relationships" id="262" r:id="Re5334eb85ef548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3e8f83209342ff" /><Relationship Type="http://schemas.openxmlformats.org/officeDocument/2006/relationships/slide" Target="/ppt/slides/slide1.xml" Id="Rdc9e6a00d22f4509" /><Relationship Type="http://schemas.openxmlformats.org/officeDocument/2006/relationships/slide" Target="/ppt/slides/slide2.xml" Id="Rd1e3236c009245d2" /><Relationship Type="http://schemas.openxmlformats.org/officeDocument/2006/relationships/slide" Target="/ppt/slides/slide3.xml" Id="Rbbbb94cca35640f7" /><Relationship Type="http://schemas.openxmlformats.org/officeDocument/2006/relationships/slide" Target="/ppt/slides/slide4.xml" Id="R418cd18bf4ab4235" /><Relationship Type="http://schemas.openxmlformats.org/officeDocument/2006/relationships/slide" Target="/ppt/slides/slide5.xml" Id="R0dd059626a6e44a0" /><Relationship Type="http://schemas.openxmlformats.org/officeDocument/2006/relationships/slide" Target="/ppt/slides/slide6.xml" Id="Redbe78c6e0144ae4" /><Relationship Type="http://schemas.openxmlformats.org/officeDocument/2006/relationships/slide" Target="/ppt/slides/slide7.xml" Id="Re5334eb85ef548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1541e68b6d45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d35af14b54f28" /><Relationship Type="http://schemas.openxmlformats.org/officeDocument/2006/relationships/theme" Target="/ppt/slideMasters/theme/theme1.xml" Id="R29cb931da0a641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ad35af14b54f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b9f59b19540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7cb4d7a1c4f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d6430561348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16d2d01a943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c8e8750dd49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5de23a27b48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18c7d11774f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GAUSDAL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GAUSDAL REVISJON AS ble etablert [år] og holder til i Østre Gausdal.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294 726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934 612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934 612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ANNETTE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Volegutua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2651 Østre Gausdal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as@orr.no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927 994 488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