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ecaef1fe6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5f2aac9804cb9"/>
  </p:sldMasterIdLst>
  <p:sldIdLst>
    <p:sldId xmlns:r="http://schemas.openxmlformats.org/officeDocument/2006/relationships" id="256" r:id="R1fd546d3a64b43a5"/>
    <p:sldId xmlns:r="http://schemas.openxmlformats.org/officeDocument/2006/relationships" id="257" r:id="R83d5da0cf7644c07"/>
    <p:sldId xmlns:r="http://schemas.openxmlformats.org/officeDocument/2006/relationships" id="258" r:id="Rca63f00d8f6047db"/>
    <p:sldId xmlns:r="http://schemas.openxmlformats.org/officeDocument/2006/relationships" id="259" r:id="Rc80cfd078f0c41b9"/>
    <p:sldId xmlns:r="http://schemas.openxmlformats.org/officeDocument/2006/relationships" id="260" r:id="Rc76e93d9adab4312"/>
    <p:sldId xmlns:r="http://schemas.openxmlformats.org/officeDocument/2006/relationships" id="261" r:id="Rf1842600c0624c43"/>
    <p:sldId xmlns:r="http://schemas.openxmlformats.org/officeDocument/2006/relationships" id="262" r:id="R08359084c657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5f2aac9804cb9" /><Relationship Type="http://schemas.openxmlformats.org/officeDocument/2006/relationships/slide" Target="/ppt/slides/slide1.xml" Id="R1fd546d3a64b43a5" /><Relationship Type="http://schemas.openxmlformats.org/officeDocument/2006/relationships/slide" Target="/ppt/slides/slide2.xml" Id="R83d5da0cf7644c07" /><Relationship Type="http://schemas.openxmlformats.org/officeDocument/2006/relationships/slide" Target="/ppt/slides/slide3.xml" Id="Rca63f00d8f6047db" /><Relationship Type="http://schemas.openxmlformats.org/officeDocument/2006/relationships/slide" Target="/ppt/slides/slide4.xml" Id="Rc80cfd078f0c41b9" /><Relationship Type="http://schemas.openxmlformats.org/officeDocument/2006/relationships/slide" Target="/ppt/slides/slide5.xml" Id="Rc76e93d9adab4312" /><Relationship Type="http://schemas.openxmlformats.org/officeDocument/2006/relationships/slide" Target="/ppt/slides/slide6.xml" Id="Rf1842600c0624c43" /><Relationship Type="http://schemas.openxmlformats.org/officeDocument/2006/relationships/slide" Target="/ppt/slides/slide7.xml" Id="R08359084c657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511acc217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127597c4444fd" /><Relationship Type="http://schemas.openxmlformats.org/officeDocument/2006/relationships/theme" Target="/ppt/slideMasters/theme/theme1.xml" Id="Rf48ede9a6a99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127597c44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d38d3e80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c3552792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7b75d4f7a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ca8b780f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16201bf2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f3674633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8bcb47bb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SNØRTELAND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SNØRTELAND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Almannamyrvegen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