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51a2adcf3340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5c0a1a05534df2"/>
  </p:sldMasterIdLst>
  <p:sldIdLst>
    <p:sldId xmlns:r="http://schemas.openxmlformats.org/officeDocument/2006/relationships" id="256" r:id="R48af0ad5cda24f0f"/>
    <p:sldId xmlns:r="http://schemas.openxmlformats.org/officeDocument/2006/relationships" id="257" r:id="R0ab1ccabf7244721"/>
    <p:sldId xmlns:r="http://schemas.openxmlformats.org/officeDocument/2006/relationships" id="258" r:id="R333cd8550e1146dc"/>
    <p:sldId xmlns:r="http://schemas.openxmlformats.org/officeDocument/2006/relationships" id="259" r:id="Rf6700790f58345ff"/>
    <p:sldId xmlns:r="http://schemas.openxmlformats.org/officeDocument/2006/relationships" id="260" r:id="R684e214323504294"/>
    <p:sldId xmlns:r="http://schemas.openxmlformats.org/officeDocument/2006/relationships" id="261" r:id="Ra1848a3f08104671"/>
    <p:sldId xmlns:r="http://schemas.openxmlformats.org/officeDocument/2006/relationships" id="262" r:id="Ra5888aeed42141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5c0a1a05534df2" /><Relationship Type="http://schemas.openxmlformats.org/officeDocument/2006/relationships/slide" Target="/ppt/slides/slide1.xml" Id="R48af0ad5cda24f0f" /><Relationship Type="http://schemas.openxmlformats.org/officeDocument/2006/relationships/slide" Target="/ppt/slides/slide2.xml" Id="R0ab1ccabf7244721" /><Relationship Type="http://schemas.openxmlformats.org/officeDocument/2006/relationships/slide" Target="/ppt/slides/slide3.xml" Id="R333cd8550e1146dc" /><Relationship Type="http://schemas.openxmlformats.org/officeDocument/2006/relationships/slide" Target="/ppt/slides/slide4.xml" Id="Rf6700790f58345ff" /><Relationship Type="http://schemas.openxmlformats.org/officeDocument/2006/relationships/slide" Target="/ppt/slides/slide5.xml" Id="R684e214323504294" /><Relationship Type="http://schemas.openxmlformats.org/officeDocument/2006/relationships/slide" Target="/ppt/slides/slide6.xml" Id="Ra1848a3f08104671" /><Relationship Type="http://schemas.openxmlformats.org/officeDocument/2006/relationships/slide" Target="/ppt/slides/slide7.xml" Id="Ra5888aeed42141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a76e726cfe4c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7a0f0030d481a" /><Relationship Type="http://schemas.openxmlformats.org/officeDocument/2006/relationships/theme" Target="/ppt/slideMasters/theme/theme1.xml" Id="R7bf24bb9457a4c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67a0f0030d48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ad5d32b1243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4bf9b4f444b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61568758a4c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181ea548b49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fece42da84d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136cafbb940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a54a144954d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THAA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THAA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2 505 551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11 156 561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13 179 281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HAALAND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928 007 286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THAA HOLDING AS</a:t>
            </a:r>
          </a:p>
        </p:txBody>
      </p:sp>
    </p:spTree>
  </p:cSld>
  <p:clrMapOvr>
    <a:masterClrMapping xmlns:a="http://schemas.openxmlformats.org/drawingml/2006/main"/>
  </p:clrMapOvr>
</p:sld>
</file>