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4b6656cb3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0eaddad2f4e3d"/>
  </p:sldMasterIdLst>
  <p:sldIdLst>
    <p:sldId xmlns:r="http://schemas.openxmlformats.org/officeDocument/2006/relationships" id="256" r:id="Ra40b39f7bb69435c"/>
    <p:sldId xmlns:r="http://schemas.openxmlformats.org/officeDocument/2006/relationships" id="257" r:id="R59f474ac458e4e4b"/>
    <p:sldId xmlns:r="http://schemas.openxmlformats.org/officeDocument/2006/relationships" id="258" r:id="R7014a0dee62a428f"/>
    <p:sldId xmlns:r="http://schemas.openxmlformats.org/officeDocument/2006/relationships" id="259" r:id="R40faceb41e82432d"/>
    <p:sldId xmlns:r="http://schemas.openxmlformats.org/officeDocument/2006/relationships" id="260" r:id="Rd52ad547609542b9"/>
    <p:sldId xmlns:r="http://schemas.openxmlformats.org/officeDocument/2006/relationships" id="261" r:id="R21b1c21176b54c44"/>
    <p:sldId xmlns:r="http://schemas.openxmlformats.org/officeDocument/2006/relationships" id="262" r:id="Rcf26f9e2442b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0eaddad2f4e3d" /><Relationship Type="http://schemas.openxmlformats.org/officeDocument/2006/relationships/slide" Target="/ppt/slides/slide1.xml" Id="Ra40b39f7bb69435c" /><Relationship Type="http://schemas.openxmlformats.org/officeDocument/2006/relationships/slide" Target="/ppt/slides/slide2.xml" Id="R59f474ac458e4e4b" /><Relationship Type="http://schemas.openxmlformats.org/officeDocument/2006/relationships/slide" Target="/ppt/slides/slide3.xml" Id="R7014a0dee62a428f" /><Relationship Type="http://schemas.openxmlformats.org/officeDocument/2006/relationships/slide" Target="/ppt/slides/slide4.xml" Id="R40faceb41e82432d" /><Relationship Type="http://schemas.openxmlformats.org/officeDocument/2006/relationships/slide" Target="/ppt/slides/slide5.xml" Id="Rd52ad547609542b9" /><Relationship Type="http://schemas.openxmlformats.org/officeDocument/2006/relationships/slide" Target="/ppt/slides/slide6.xml" Id="R21b1c21176b54c44" /><Relationship Type="http://schemas.openxmlformats.org/officeDocument/2006/relationships/slide" Target="/ppt/slides/slide7.xml" Id="Rcf26f9e2442b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f6267315e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9460e5ed4d51" /><Relationship Type="http://schemas.openxmlformats.org/officeDocument/2006/relationships/theme" Target="/ppt/slideMasters/theme/theme1.xml" Id="Rc627f8062ddb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29460e5ed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75ff357e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287e1c2a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827a0ed3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a203ed9ae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3e0e777d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e027e96a8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4d4ddb454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