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49b5029c4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33abdd98d4f17"/>
  </p:sldMasterIdLst>
  <p:sldIdLst>
    <p:sldId xmlns:r="http://schemas.openxmlformats.org/officeDocument/2006/relationships" id="256" r:id="R142381ac0e584974"/>
    <p:sldId xmlns:r="http://schemas.openxmlformats.org/officeDocument/2006/relationships" id="257" r:id="Rb56cbc26703542ca"/>
    <p:sldId xmlns:r="http://schemas.openxmlformats.org/officeDocument/2006/relationships" id="258" r:id="Rbc4fb5920e0d4223"/>
    <p:sldId xmlns:r="http://schemas.openxmlformats.org/officeDocument/2006/relationships" id="259" r:id="R8f24d21400e24d43"/>
    <p:sldId xmlns:r="http://schemas.openxmlformats.org/officeDocument/2006/relationships" id="260" r:id="Rc503e71b30ee45de"/>
    <p:sldId xmlns:r="http://schemas.openxmlformats.org/officeDocument/2006/relationships" id="261" r:id="R308f575356a142de"/>
    <p:sldId xmlns:r="http://schemas.openxmlformats.org/officeDocument/2006/relationships" id="262" r:id="Rc0f20816d7f3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33abdd98d4f17" /><Relationship Type="http://schemas.openxmlformats.org/officeDocument/2006/relationships/slide" Target="/ppt/slides/slide1.xml" Id="R142381ac0e584974" /><Relationship Type="http://schemas.openxmlformats.org/officeDocument/2006/relationships/slide" Target="/ppt/slides/slide2.xml" Id="Rb56cbc26703542ca" /><Relationship Type="http://schemas.openxmlformats.org/officeDocument/2006/relationships/slide" Target="/ppt/slides/slide3.xml" Id="Rbc4fb5920e0d4223" /><Relationship Type="http://schemas.openxmlformats.org/officeDocument/2006/relationships/slide" Target="/ppt/slides/slide4.xml" Id="R8f24d21400e24d43" /><Relationship Type="http://schemas.openxmlformats.org/officeDocument/2006/relationships/slide" Target="/ppt/slides/slide5.xml" Id="Rc503e71b30ee45de" /><Relationship Type="http://schemas.openxmlformats.org/officeDocument/2006/relationships/slide" Target="/ppt/slides/slide6.xml" Id="R308f575356a142de" /><Relationship Type="http://schemas.openxmlformats.org/officeDocument/2006/relationships/slide" Target="/ppt/slides/slide7.xml" Id="Rc0f20816d7f3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42a6c7aac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50641b37e41f6" /><Relationship Type="http://schemas.openxmlformats.org/officeDocument/2006/relationships/theme" Target="/ppt/slideMasters/theme/theme1.xml" Id="Rc411fea4a16d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50641b37e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a69c70c66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ae0e10551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23dbd550a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579ef43e4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75b983a63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d128df31f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0a3fc1f72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14 161 032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