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d94e2b6f5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a409f08594205"/>
  </p:sldMasterIdLst>
  <p:sldIdLst>
    <p:sldId xmlns:r="http://schemas.openxmlformats.org/officeDocument/2006/relationships" id="256" r:id="R20e941b162fe4f79"/>
    <p:sldId xmlns:r="http://schemas.openxmlformats.org/officeDocument/2006/relationships" id="257" r:id="Re24e8ded8d6b40e0"/>
    <p:sldId xmlns:r="http://schemas.openxmlformats.org/officeDocument/2006/relationships" id="258" r:id="R5f03d9826156404d"/>
    <p:sldId xmlns:r="http://schemas.openxmlformats.org/officeDocument/2006/relationships" id="259" r:id="R4bb504766b174fe7"/>
    <p:sldId xmlns:r="http://schemas.openxmlformats.org/officeDocument/2006/relationships" id="260" r:id="R3adee114f9f646cd"/>
    <p:sldId xmlns:r="http://schemas.openxmlformats.org/officeDocument/2006/relationships" id="261" r:id="R2b712b781c0c4d06"/>
    <p:sldId xmlns:r="http://schemas.openxmlformats.org/officeDocument/2006/relationships" id="262" r:id="Rd12b49d9eb06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a409f08594205" /><Relationship Type="http://schemas.openxmlformats.org/officeDocument/2006/relationships/slide" Target="/ppt/slides/slide1.xml" Id="R20e941b162fe4f79" /><Relationship Type="http://schemas.openxmlformats.org/officeDocument/2006/relationships/slide" Target="/ppt/slides/slide2.xml" Id="Re24e8ded8d6b40e0" /><Relationship Type="http://schemas.openxmlformats.org/officeDocument/2006/relationships/slide" Target="/ppt/slides/slide3.xml" Id="R5f03d9826156404d" /><Relationship Type="http://schemas.openxmlformats.org/officeDocument/2006/relationships/slide" Target="/ppt/slides/slide4.xml" Id="R4bb504766b174fe7" /><Relationship Type="http://schemas.openxmlformats.org/officeDocument/2006/relationships/slide" Target="/ppt/slides/slide5.xml" Id="R3adee114f9f646cd" /><Relationship Type="http://schemas.openxmlformats.org/officeDocument/2006/relationships/slide" Target="/ppt/slides/slide6.xml" Id="R2b712b781c0c4d06" /><Relationship Type="http://schemas.openxmlformats.org/officeDocument/2006/relationships/slide" Target="/ppt/slides/slide7.xml" Id="Rd12b49d9eb06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e1ea2f136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54a2bdb7400b" /><Relationship Type="http://schemas.openxmlformats.org/officeDocument/2006/relationships/theme" Target="/ppt/slideMasters/theme/theme1.xml" Id="Ref12e70c4a64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154a2bdb7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3d2d8f5a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721a09d9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890e063b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4b37f678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f7d79506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808305d3e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475d0587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