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6986d4e26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24cfa9f234e4b"/>
  </p:sldMasterIdLst>
  <p:sldIdLst>
    <p:sldId xmlns:r="http://schemas.openxmlformats.org/officeDocument/2006/relationships" id="256" r:id="R03bbc887f8c847e0"/>
    <p:sldId xmlns:r="http://schemas.openxmlformats.org/officeDocument/2006/relationships" id="257" r:id="R9cb73d2a53dc426d"/>
    <p:sldId xmlns:r="http://schemas.openxmlformats.org/officeDocument/2006/relationships" id="258" r:id="R1a296b35f3754a36"/>
    <p:sldId xmlns:r="http://schemas.openxmlformats.org/officeDocument/2006/relationships" id="259" r:id="R274c18ec3f124167"/>
    <p:sldId xmlns:r="http://schemas.openxmlformats.org/officeDocument/2006/relationships" id="260" r:id="R21f3d303c99d41fc"/>
    <p:sldId xmlns:r="http://schemas.openxmlformats.org/officeDocument/2006/relationships" id="261" r:id="R009717cbb21047fa"/>
    <p:sldId xmlns:r="http://schemas.openxmlformats.org/officeDocument/2006/relationships" id="262" r:id="Rf4890547399b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24cfa9f234e4b" /><Relationship Type="http://schemas.openxmlformats.org/officeDocument/2006/relationships/slide" Target="/ppt/slides/slide1.xml" Id="R03bbc887f8c847e0" /><Relationship Type="http://schemas.openxmlformats.org/officeDocument/2006/relationships/slide" Target="/ppt/slides/slide2.xml" Id="R9cb73d2a53dc426d" /><Relationship Type="http://schemas.openxmlformats.org/officeDocument/2006/relationships/slide" Target="/ppt/slides/slide3.xml" Id="R1a296b35f3754a36" /><Relationship Type="http://schemas.openxmlformats.org/officeDocument/2006/relationships/slide" Target="/ppt/slides/slide4.xml" Id="R274c18ec3f124167" /><Relationship Type="http://schemas.openxmlformats.org/officeDocument/2006/relationships/slide" Target="/ppt/slides/slide5.xml" Id="R21f3d303c99d41fc" /><Relationship Type="http://schemas.openxmlformats.org/officeDocument/2006/relationships/slide" Target="/ppt/slides/slide6.xml" Id="R009717cbb21047fa" /><Relationship Type="http://schemas.openxmlformats.org/officeDocument/2006/relationships/slide" Target="/ppt/slides/slide7.xml" Id="Rf4890547399b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800eaf134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e024288649bb" /><Relationship Type="http://schemas.openxmlformats.org/officeDocument/2006/relationships/theme" Target="/ppt/slideMasters/theme/theme1.xml" Id="Rdec8e4215b0f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fe0242886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40cdefc2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cd9d30b2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a01abaff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c6cbb3fe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c87ea3b49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6b81d470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f19830f6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7 069 061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