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ab5083ef894a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a568d51120478f"/>
  </p:sldMasterIdLst>
  <p:sldIdLst>
    <p:sldId xmlns:r="http://schemas.openxmlformats.org/officeDocument/2006/relationships" id="256" r:id="R6a3f829b10d5468a"/>
    <p:sldId xmlns:r="http://schemas.openxmlformats.org/officeDocument/2006/relationships" id="257" r:id="Re95a8a67c20140b0"/>
    <p:sldId xmlns:r="http://schemas.openxmlformats.org/officeDocument/2006/relationships" id="258" r:id="Ree55c50dc09e4c7f"/>
    <p:sldId xmlns:r="http://schemas.openxmlformats.org/officeDocument/2006/relationships" id="259" r:id="Rae002bd1c410493d"/>
    <p:sldId xmlns:r="http://schemas.openxmlformats.org/officeDocument/2006/relationships" id="260" r:id="R8c04924eb19e4925"/>
    <p:sldId xmlns:r="http://schemas.openxmlformats.org/officeDocument/2006/relationships" id="261" r:id="R332d0b8128e14cfe"/>
    <p:sldId xmlns:r="http://schemas.openxmlformats.org/officeDocument/2006/relationships" id="262" r:id="R0a62d5a135a04a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568d51120478f" /><Relationship Type="http://schemas.openxmlformats.org/officeDocument/2006/relationships/slide" Target="/ppt/slides/slide1.xml" Id="R6a3f829b10d5468a" /><Relationship Type="http://schemas.openxmlformats.org/officeDocument/2006/relationships/slide" Target="/ppt/slides/slide2.xml" Id="Re95a8a67c20140b0" /><Relationship Type="http://schemas.openxmlformats.org/officeDocument/2006/relationships/slide" Target="/ppt/slides/slide3.xml" Id="Ree55c50dc09e4c7f" /><Relationship Type="http://schemas.openxmlformats.org/officeDocument/2006/relationships/slide" Target="/ppt/slides/slide4.xml" Id="Rae002bd1c410493d" /><Relationship Type="http://schemas.openxmlformats.org/officeDocument/2006/relationships/slide" Target="/ppt/slides/slide5.xml" Id="R8c04924eb19e4925" /><Relationship Type="http://schemas.openxmlformats.org/officeDocument/2006/relationships/slide" Target="/ppt/slides/slide6.xml" Id="R332d0b8128e14cfe" /><Relationship Type="http://schemas.openxmlformats.org/officeDocument/2006/relationships/slide" Target="/ppt/slides/slide7.xml" Id="R0a62d5a135a04a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8bfc3268f42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58a0d3f2945eb" /><Relationship Type="http://schemas.openxmlformats.org/officeDocument/2006/relationships/theme" Target="/ppt/slideMasters/theme/theme1.xml" Id="R9c76bfc0170844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858a0d3f2945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421c5fa2a46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a145b82994e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5c9b29f1c44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cd0274c1a4f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94f31db3748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1491ca35b47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92d548ee941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GRUNDSET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GRUNDSET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4 979 559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2 563 760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9 891 268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10 929 012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 MIKAEL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Grundsetveg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928 038 319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GRUNDSET AS</a:t>
            </a:r>
          </a:p>
        </p:txBody>
      </p:sp>
    </p:spTree>
  </p:cSld>
  <p:clrMapOvr>
    <a:masterClrMapping xmlns:a="http://schemas.openxmlformats.org/drawingml/2006/main"/>
  </p:clrMapOvr>
</p:sld>
</file>