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d2ab97fdc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d0bf0c60540bd"/>
  </p:sldMasterIdLst>
  <p:sldIdLst>
    <p:sldId xmlns:r="http://schemas.openxmlformats.org/officeDocument/2006/relationships" id="256" r:id="Rda5ce115f7af4d69"/>
    <p:sldId xmlns:r="http://schemas.openxmlformats.org/officeDocument/2006/relationships" id="257" r:id="Rb607752395284bc2"/>
    <p:sldId xmlns:r="http://schemas.openxmlformats.org/officeDocument/2006/relationships" id="258" r:id="Reff1486ad8404c30"/>
    <p:sldId xmlns:r="http://schemas.openxmlformats.org/officeDocument/2006/relationships" id="259" r:id="Ra18c8b46703b41cb"/>
    <p:sldId xmlns:r="http://schemas.openxmlformats.org/officeDocument/2006/relationships" id="260" r:id="R1b16ba805aa2442d"/>
    <p:sldId xmlns:r="http://schemas.openxmlformats.org/officeDocument/2006/relationships" id="261" r:id="Rc6782cc3e0d940f6"/>
    <p:sldId xmlns:r="http://schemas.openxmlformats.org/officeDocument/2006/relationships" id="262" r:id="R934794f54755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d0bf0c60540bd" /><Relationship Type="http://schemas.openxmlformats.org/officeDocument/2006/relationships/slide" Target="/ppt/slides/slide1.xml" Id="Rda5ce115f7af4d69" /><Relationship Type="http://schemas.openxmlformats.org/officeDocument/2006/relationships/slide" Target="/ppt/slides/slide2.xml" Id="Rb607752395284bc2" /><Relationship Type="http://schemas.openxmlformats.org/officeDocument/2006/relationships/slide" Target="/ppt/slides/slide3.xml" Id="Reff1486ad8404c30" /><Relationship Type="http://schemas.openxmlformats.org/officeDocument/2006/relationships/slide" Target="/ppt/slides/slide4.xml" Id="Ra18c8b46703b41cb" /><Relationship Type="http://schemas.openxmlformats.org/officeDocument/2006/relationships/slide" Target="/ppt/slides/slide5.xml" Id="R1b16ba805aa2442d" /><Relationship Type="http://schemas.openxmlformats.org/officeDocument/2006/relationships/slide" Target="/ppt/slides/slide6.xml" Id="Rc6782cc3e0d940f6" /><Relationship Type="http://schemas.openxmlformats.org/officeDocument/2006/relationships/slide" Target="/ppt/slides/slide7.xml" Id="R934794f54755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3099b61fa47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99cc04bf94da8" /><Relationship Type="http://schemas.openxmlformats.org/officeDocument/2006/relationships/theme" Target="/ppt/slideMasters/theme/theme1.xml" Id="Rf2339b4d9f07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99cc04bf9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90f4801f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75e068d1b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3066b77d5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83f339cd0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9232b52a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e3b11ff69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8d894473c42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KRISTIAN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Hammerstads gate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928 044 440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ENTP INVEST AS</a:t>
            </a:r>
          </a:p>
        </p:txBody>
      </p:sp>
    </p:spTree>
  </p:cSld>
  <p:clrMapOvr>
    <a:masterClrMapping xmlns:a="http://schemas.openxmlformats.org/drawingml/2006/main"/>
  </p:clrMapOvr>
</p:sld>
</file>