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e93393267640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516269190048bc"/>
  </p:sldMasterIdLst>
  <p:sldIdLst>
    <p:sldId xmlns:r="http://schemas.openxmlformats.org/officeDocument/2006/relationships" id="256" r:id="R1e3041c439cd410b"/>
    <p:sldId xmlns:r="http://schemas.openxmlformats.org/officeDocument/2006/relationships" id="257" r:id="R9718957b184f4ca9"/>
    <p:sldId xmlns:r="http://schemas.openxmlformats.org/officeDocument/2006/relationships" id="258" r:id="R17762e74019243f1"/>
    <p:sldId xmlns:r="http://schemas.openxmlformats.org/officeDocument/2006/relationships" id="259" r:id="R94a3116c5e1045b7"/>
    <p:sldId xmlns:r="http://schemas.openxmlformats.org/officeDocument/2006/relationships" id="260" r:id="Re45410d099eb4fa3"/>
    <p:sldId xmlns:r="http://schemas.openxmlformats.org/officeDocument/2006/relationships" id="261" r:id="R12b5038be8be4806"/>
    <p:sldId xmlns:r="http://schemas.openxmlformats.org/officeDocument/2006/relationships" id="262" r:id="R1cc20171b07649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16269190048bc" /><Relationship Type="http://schemas.openxmlformats.org/officeDocument/2006/relationships/slide" Target="/ppt/slides/slide1.xml" Id="R1e3041c439cd410b" /><Relationship Type="http://schemas.openxmlformats.org/officeDocument/2006/relationships/slide" Target="/ppt/slides/slide2.xml" Id="R9718957b184f4ca9" /><Relationship Type="http://schemas.openxmlformats.org/officeDocument/2006/relationships/slide" Target="/ppt/slides/slide3.xml" Id="R17762e74019243f1" /><Relationship Type="http://schemas.openxmlformats.org/officeDocument/2006/relationships/slide" Target="/ppt/slides/slide4.xml" Id="R94a3116c5e1045b7" /><Relationship Type="http://schemas.openxmlformats.org/officeDocument/2006/relationships/slide" Target="/ppt/slides/slide5.xml" Id="Re45410d099eb4fa3" /><Relationship Type="http://schemas.openxmlformats.org/officeDocument/2006/relationships/slide" Target="/ppt/slides/slide6.xml" Id="R12b5038be8be4806" /><Relationship Type="http://schemas.openxmlformats.org/officeDocument/2006/relationships/slide" Target="/ppt/slides/slide7.xml" Id="R1cc20171b07649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1f46905d6d44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64bf15ceb4110" /><Relationship Type="http://schemas.openxmlformats.org/officeDocument/2006/relationships/theme" Target="/ppt/slideMasters/theme/theme1.xml" Id="R15b4a734cfcf44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e64bf15ceb41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40637db4b4d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f0ed8c76646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c543c3e6543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61833692e49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68389c2364f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fa3bda85e42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1ab8342a742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VENTILASJON I 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VENTILASJON I 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156 844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145 654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412 315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RENGÅRD JAN-ROGER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VENTILASJON I NOR AS</a:t>
            </a:r>
          </a:p>
        </p:txBody>
      </p:sp>
    </p:spTree>
  </p:cSld>
  <p:clrMapOvr>
    <a:masterClrMapping xmlns:a="http://schemas.openxmlformats.org/drawingml/2006/main"/>
  </p:clrMapOvr>
</p:sld>
</file>