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bf943d141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1421986a2408f"/>
  </p:sldMasterIdLst>
  <p:sldIdLst>
    <p:sldId xmlns:r="http://schemas.openxmlformats.org/officeDocument/2006/relationships" id="256" r:id="R6332bbb36c694eb6"/>
    <p:sldId xmlns:r="http://schemas.openxmlformats.org/officeDocument/2006/relationships" id="257" r:id="R6e7ef29a3c944153"/>
    <p:sldId xmlns:r="http://schemas.openxmlformats.org/officeDocument/2006/relationships" id="258" r:id="R9cfe88683a5b4c01"/>
    <p:sldId xmlns:r="http://schemas.openxmlformats.org/officeDocument/2006/relationships" id="259" r:id="R273693443ecf48ad"/>
    <p:sldId xmlns:r="http://schemas.openxmlformats.org/officeDocument/2006/relationships" id="260" r:id="R63bbe00b8b434e5c"/>
    <p:sldId xmlns:r="http://schemas.openxmlformats.org/officeDocument/2006/relationships" id="261" r:id="R473fbcf5d2ac44fa"/>
    <p:sldId xmlns:r="http://schemas.openxmlformats.org/officeDocument/2006/relationships" id="262" r:id="R7523d43e203d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1421986a2408f" /><Relationship Type="http://schemas.openxmlformats.org/officeDocument/2006/relationships/slide" Target="/ppt/slides/slide1.xml" Id="R6332bbb36c694eb6" /><Relationship Type="http://schemas.openxmlformats.org/officeDocument/2006/relationships/slide" Target="/ppt/slides/slide2.xml" Id="R6e7ef29a3c944153" /><Relationship Type="http://schemas.openxmlformats.org/officeDocument/2006/relationships/slide" Target="/ppt/slides/slide3.xml" Id="R9cfe88683a5b4c01" /><Relationship Type="http://schemas.openxmlformats.org/officeDocument/2006/relationships/slide" Target="/ppt/slides/slide4.xml" Id="R273693443ecf48ad" /><Relationship Type="http://schemas.openxmlformats.org/officeDocument/2006/relationships/slide" Target="/ppt/slides/slide5.xml" Id="R63bbe00b8b434e5c" /><Relationship Type="http://schemas.openxmlformats.org/officeDocument/2006/relationships/slide" Target="/ppt/slides/slide6.xml" Id="R473fbcf5d2ac44fa" /><Relationship Type="http://schemas.openxmlformats.org/officeDocument/2006/relationships/slide" Target="/ppt/slides/slide7.xml" Id="R7523d43e203d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83abf1470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e28f1192f4e6b" /><Relationship Type="http://schemas.openxmlformats.org/officeDocument/2006/relationships/theme" Target="/ppt/slideMasters/theme/theme1.xml" Id="Rdc71e02ab7ef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e28f1192f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73c829b124b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9dd3c017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154059eab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eb259eb01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cda0baf0f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57b65863c48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daa750161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 INVEST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4 104 344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AVECTOR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CHEZVIT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Austteigane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928 080 099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 INVEST AS</a:t>
            </a:r>
          </a:p>
        </p:txBody>
      </p:sp>
    </p:spTree>
  </p:cSld>
  <p:clrMapOvr>
    <a:masterClrMapping xmlns:a="http://schemas.openxmlformats.org/drawingml/2006/main"/>
  </p:clrMapOvr>
</p:sld>
</file>