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4c2ee0a6c3f4be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6ed9f8632ee4c5f"/>
  </p:sldMasterIdLst>
  <p:sldIdLst>
    <p:sldId xmlns:r="http://schemas.openxmlformats.org/officeDocument/2006/relationships" id="256" r:id="R58e04475647b466b"/>
    <p:sldId xmlns:r="http://schemas.openxmlformats.org/officeDocument/2006/relationships" id="257" r:id="R9dfeedbcf7164858"/>
    <p:sldId xmlns:r="http://schemas.openxmlformats.org/officeDocument/2006/relationships" id="258" r:id="R739f37d8b8cc4464"/>
    <p:sldId xmlns:r="http://schemas.openxmlformats.org/officeDocument/2006/relationships" id="259" r:id="Rb1a340751d7c4e8a"/>
    <p:sldId xmlns:r="http://schemas.openxmlformats.org/officeDocument/2006/relationships" id="260" r:id="R1d85c7dad8f6493a"/>
    <p:sldId xmlns:r="http://schemas.openxmlformats.org/officeDocument/2006/relationships" id="261" r:id="R3d9c0c9195fb439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ed9f8632ee4c5f" /><Relationship Type="http://schemas.openxmlformats.org/officeDocument/2006/relationships/slide" Target="/ppt/slides/slide1.xml" Id="R58e04475647b466b" /><Relationship Type="http://schemas.openxmlformats.org/officeDocument/2006/relationships/slide" Target="/ppt/slides/slide2.xml" Id="R9dfeedbcf7164858" /><Relationship Type="http://schemas.openxmlformats.org/officeDocument/2006/relationships/slide" Target="/ppt/slides/slide3.xml" Id="R739f37d8b8cc4464" /><Relationship Type="http://schemas.openxmlformats.org/officeDocument/2006/relationships/slide" Target="/ppt/slides/slide4.xml" Id="Rb1a340751d7c4e8a" /><Relationship Type="http://schemas.openxmlformats.org/officeDocument/2006/relationships/slide" Target="/ppt/slides/slide5.xml" Id="R1d85c7dad8f6493a" /><Relationship Type="http://schemas.openxmlformats.org/officeDocument/2006/relationships/slide" Target="/ppt/slides/slide6.xml" Id="R3d9c0c9195fb439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2a8e746f1044e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f02431454d48d2" /><Relationship Type="http://schemas.openxmlformats.org/officeDocument/2006/relationships/theme" Target="/ppt/slideMasters/theme/theme1.xml" Id="Ra132a70ef0234f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9f02431454d48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bff87b1316473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8c17b9a52c4b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eb319e021d407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9cf91b790542e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0f37c133c84c7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e2b707bd1949f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AGDER FØRSTEHJELP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v/. Per Viggo Bratli, Hanangermona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4550 Farsund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928 085 708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