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5605476c64f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ee84dcac14a0f"/>
  </p:sldMasterIdLst>
  <p:sldIdLst>
    <p:sldId xmlns:r="http://schemas.openxmlformats.org/officeDocument/2006/relationships" id="256" r:id="Rbdc114f331404338"/>
    <p:sldId xmlns:r="http://schemas.openxmlformats.org/officeDocument/2006/relationships" id="257" r:id="R5b1e26ebc2a846e0"/>
    <p:sldId xmlns:r="http://schemas.openxmlformats.org/officeDocument/2006/relationships" id="258" r:id="Reae5a04afe6a4532"/>
    <p:sldId xmlns:r="http://schemas.openxmlformats.org/officeDocument/2006/relationships" id="259" r:id="R6526f53abf5e4b49"/>
    <p:sldId xmlns:r="http://schemas.openxmlformats.org/officeDocument/2006/relationships" id="260" r:id="R8c61ed4cdf0b4a82"/>
    <p:sldId xmlns:r="http://schemas.openxmlformats.org/officeDocument/2006/relationships" id="261" r:id="Rde054a53e5c14690"/>
    <p:sldId xmlns:r="http://schemas.openxmlformats.org/officeDocument/2006/relationships" id="262" r:id="R729da2b47488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ee84dcac14a0f" /><Relationship Type="http://schemas.openxmlformats.org/officeDocument/2006/relationships/slide" Target="/ppt/slides/slide1.xml" Id="Rbdc114f331404338" /><Relationship Type="http://schemas.openxmlformats.org/officeDocument/2006/relationships/slide" Target="/ppt/slides/slide2.xml" Id="R5b1e26ebc2a846e0" /><Relationship Type="http://schemas.openxmlformats.org/officeDocument/2006/relationships/slide" Target="/ppt/slides/slide3.xml" Id="Reae5a04afe6a4532" /><Relationship Type="http://schemas.openxmlformats.org/officeDocument/2006/relationships/slide" Target="/ppt/slides/slide4.xml" Id="R6526f53abf5e4b49" /><Relationship Type="http://schemas.openxmlformats.org/officeDocument/2006/relationships/slide" Target="/ppt/slides/slide5.xml" Id="R8c61ed4cdf0b4a82" /><Relationship Type="http://schemas.openxmlformats.org/officeDocument/2006/relationships/slide" Target="/ppt/slides/slide6.xml" Id="Rde054a53e5c14690" /><Relationship Type="http://schemas.openxmlformats.org/officeDocument/2006/relationships/slide" Target="/ppt/slides/slide7.xml" Id="R729da2b47488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cac7e5de0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14825af1146ab" /><Relationship Type="http://schemas.openxmlformats.org/officeDocument/2006/relationships/theme" Target="/ppt/slideMasters/theme/theme1.xml" Id="Rc0d5fba7b5d9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14825af11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69f0c5f8e4c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66257a716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a7f1ed52747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4e7cb82f0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06b97c3e6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bafbaf23f49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9216811e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