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419feacbee4e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33f4b6cd934153"/>
  </p:sldMasterIdLst>
  <p:sldIdLst>
    <p:sldId xmlns:r="http://schemas.openxmlformats.org/officeDocument/2006/relationships" id="256" r:id="Rd3c39cd222df4517"/>
    <p:sldId xmlns:r="http://schemas.openxmlformats.org/officeDocument/2006/relationships" id="257" r:id="R730b3ba9868e4a18"/>
    <p:sldId xmlns:r="http://schemas.openxmlformats.org/officeDocument/2006/relationships" id="258" r:id="R3e0b85f3d00443a2"/>
    <p:sldId xmlns:r="http://schemas.openxmlformats.org/officeDocument/2006/relationships" id="259" r:id="Rbfe753183b144227"/>
    <p:sldId xmlns:r="http://schemas.openxmlformats.org/officeDocument/2006/relationships" id="260" r:id="R24b57181bbe64162"/>
    <p:sldId xmlns:r="http://schemas.openxmlformats.org/officeDocument/2006/relationships" id="261" r:id="Rc3df892b511440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33f4b6cd934153" /><Relationship Type="http://schemas.openxmlformats.org/officeDocument/2006/relationships/slide" Target="/ppt/slides/slide1.xml" Id="Rd3c39cd222df4517" /><Relationship Type="http://schemas.openxmlformats.org/officeDocument/2006/relationships/slide" Target="/ppt/slides/slide2.xml" Id="R730b3ba9868e4a18" /><Relationship Type="http://schemas.openxmlformats.org/officeDocument/2006/relationships/slide" Target="/ppt/slides/slide3.xml" Id="R3e0b85f3d00443a2" /><Relationship Type="http://schemas.openxmlformats.org/officeDocument/2006/relationships/slide" Target="/ppt/slides/slide4.xml" Id="Rbfe753183b144227" /><Relationship Type="http://schemas.openxmlformats.org/officeDocument/2006/relationships/slide" Target="/ppt/slides/slide5.xml" Id="R24b57181bbe64162" /><Relationship Type="http://schemas.openxmlformats.org/officeDocument/2006/relationships/slide" Target="/ppt/slides/slide6.xml" Id="Rc3df892b511440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bc7a746e4944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07aeeb7fd4dcf" /><Relationship Type="http://schemas.openxmlformats.org/officeDocument/2006/relationships/theme" Target="/ppt/slideMasters/theme/theme1.xml" Id="R02c556354c204c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407aeeb7fd4d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fe9f2f27346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7c2a32fa949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732fee58c40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d7183995e43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44c6c5a4049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fc601536042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CCCCC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CCCCC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530 426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559 696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Lie, Aasmund Vinjes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928 100 375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