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8b2424846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5e49b85bf46eb"/>
  </p:sldMasterIdLst>
  <p:sldIdLst>
    <p:sldId xmlns:r="http://schemas.openxmlformats.org/officeDocument/2006/relationships" id="256" r:id="R0e5e56d099e9486f"/>
    <p:sldId xmlns:r="http://schemas.openxmlformats.org/officeDocument/2006/relationships" id="257" r:id="Rc33ad6131fff4387"/>
    <p:sldId xmlns:r="http://schemas.openxmlformats.org/officeDocument/2006/relationships" id="258" r:id="R53d02d90c87a411c"/>
    <p:sldId xmlns:r="http://schemas.openxmlformats.org/officeDocument/2006/relationships" id="259" r:id="R825cfe1f222f46e7"/>
    <p:sldId xmlns:r="http://schemas.openxmlformats.org/officeDocument/2006/relationships" id="260" r:id="Rcaac36d78f254347"/>
    <p:sldId xmlns:r="http://schemas.openxmlformats.org/officeDocument/2006/relationships" id="261" r:id="R1ee745dc29a34dcc"/>
    <p:sldId xmlns:r="http://schemas.openxmlformats.org/officeDocument/2006/relationships" id="262" r:id="Rd27f8eab8a92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5e49b85bf46eb" /><Relationship Type="http://schemas.openxmlformats.org/officeDocument/2006/relationships/slide" Target="/ppt/slides/slide1.xml" Id="R0e5e56d099e9486f" /><Relationship Type="http://schemas.openxmlformats.org/officeDocument/2006/relationships/slide" Target="/ppt/slides/slide2.xml" Id="Rc33ad6131fff4387" /><Relationship Type="http://schemas.openxmlformats.org/officeDocument/2006/relationships/slide" Target="/ppt/slides/slide3.xml" Id="R53d02d90c87a411c" /><Relationship Type="http://schemas.openxmlformats.org/officeDocument/2006/relationships/slide" Target="/ppt/slides/slide4.xml" Id="R825cfe1f222f46e7" /><Relationship Type="http://schemas.openxmlformats.org/officeDocument/2006/relationships/slide" Target="/ppt/slides/slide5.xml" Id="Rcaac36d78f254347" /><Relationship Type="http://schemas.openxmlformats.org/officeDocument/2006/relationships/slide" Target="/ppt/slides/slide6.xml" Id="R1ee745dc29a34dcc" /><Relationship Type="http://schemas.openxmlformats.org/officeDocument/2006/relationships/slide" Target="/ppt/slides/slide7.xml" Id="Rd27f8eab8a92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17d597b99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b74045ea4ebf" /><Relationship Type="http://schemas.openxmlformats.org/officeDocument/2006/relationships/theme" Target="/ppt/slideMasters/theme/theme1.xml" Id="R4b2ffd6119b4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d0b74045ea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9f26acfb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967cf976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3f52dbcfa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70f046c1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19582d815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f95bc6e1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89b8590bd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VRENG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VRENG IT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EIKREM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