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551aa1ed2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0c21d363b4015"/>
  </p:sldMasterIdLst>
  <p:sldIdLst>
    <p:sldId xmlns:r="http://schemas.openxmlformats.org/officeDocument/2006/relationships" id="256" r:id="R954f1e2004074462"/>
    <p:sldId xmlns:r="http://schemas.openxmlformats.org/officeDocument/2006/relationships" id="257" r:id="R1bead294e3934a87"/>
    <p:sldId xmlns:r="http://schemas.openxmlformats.org/officeDocument/2006/relationships" id="258" r:id="R94c837cecf524858"/>
    <p:sldId xmlns:r="http://schemas.openxmlformats.org/officeDocument/2006/relationships" id="259" r:id="R27d5c0f2bc8e4301"/>
    <p:sldId xmlns:r="http://schemas.openxmlformats.org/officeDocument/2006/relationships" id="260" r:id="Rea780e3e3c3b4aad"/>
    <p:sldId xmlns:r="http://schemas.openxmlformats.org/officeDocument/2006/relationships" id="261" r:id="R9aba6ed550c947b4"/>
    <p:sldId xmlns:r="http://schemas.openxmlformats.org/officeDocument/2006/relationships" id="262" r:id="Ree3cd4a14ad3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0c21d363b4015" /><Relationship Type="http://schemas.openxmlformats.org/officeDocument/2006/relationships/slide" Target="/ppt/slides/slide1.xml" Id="R954f1e2004074462" /><Relationship Type="http://schemas.openxmlformats.org/officeDocument/2006/relationships/slide" Target="/ppt/slides/slide2.xml" Id="R1bead294e3934a87" /><Relationship Type="http://schemas.openxmlformats.org/officeDocument/2006/relationships/slide" Target="/ppt/slides/slide3.xml" Id="R94c837cecf524858" /><Relationship Type="http://schemas.openxmlformats.org/officeDocument/2006/relationships/slide" Target="/ppt/slides/slide4.xml" Id="R27d5c0f2bc8e4301" /><Relationship Type="http://schemas.openxmlformats.org/officeDocument/2006/relationships/slide" Target="/ppt/slides/slide5.xml" Id="Rea780e3e3c3b4aad" /><Relationship Type="http://schemas.openxmlformats.org/officeDocument/2006/relationships/slide" Target="/ppt/slides/slide6.xml" Id="R9aba6ed550c947b4" /><Relationship Type="http://schemas.openxmlformats.org/officeDocument/2006/relationships/slide" Target="/ppt/slides/slide7.xml" Id="Ree3cd4a14ad3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e939261c0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853e6aa346c4" /><Relationship Type="http://schemas.openxmlformats.org/officeDocument/2006/relationships/theme" Target="/ppt/slideMasters/theme/theme1.xml" Id="R5cd75a91657a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6853e6aa3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c78b661c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2d88847f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000932d8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46c6b572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1b1c9234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1d553fa9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793c4f89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GIRAFFEN HOLDING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Valderhaugbakkane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