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b2b772200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e4af1705e4b45"/>
  </p:sldMasterIdLst>
  <p:sldIdLst>
    <p:sldId xmlns:r="http://schemas.openxmlformats.org/officeDocument/2006/relationships" id="256" r:id="Rafdf8f658e074ca7"/>
    <p:sldId xmlns:r="http://schemas.openxmlformats.org/officeDocument/2006/relationships" id="257" r:id="Re9c63c0b235f46bc"/>
    <p:sldId xmlns:r="http://schemas.openxmlformats.org/officeDocument/2006/relationships" id="258" r:id="R2402c801d7424354"/>
    <p:sldId xmlns:r="http://schemas.openxmlformats.org/officeDocument/2006/relationships" id="259" r:id="R5a9ec0f8ba634e22"/>
    <p:sldId xmlns:r="http://schemas.openxmlformats.org/officeDocument/2006/relationships" id="260" r:id="R93bd6b057825465d"/>
    <p:sldId xmlns:r="http://schemas.openxmlformats.org/officeDocument/2006/relationships" id="261" r:id="Rd792f5beca734496"/>
    <p:sldId xmlns:r="http://schemas.openxmlformats.org/officeDocument/2006/relationships" id="262" r:id="Rb7551786228d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e4af1705e4b45" /><Relationship Type="http://schemas.openxmlformats.org/officeDocument/2006/relationships/slide" Target="/ppt/slides/slide1.xml" Id="Rafdf8f658e074ca7" /><Relationship Type="http://schemas.openxmlformats.org/officeDocument/2006/relationships/slide" Target="/ppt/slides/slide2.xml" Id="Re9c63c0b235f46bc" /><Relationship Type="http://schemas.openxmlformats.org/officeDocument/2006/relationships/slide" Target="/ppt/slides/slide3.xml" Id="R2402c801d7424354" /><Relationship Type="http://schemas.openxmlformats.org/officeDocument/2006/relationships/slide" Target="/ppt/slides/slide4.xml" Id="R5a9ec0f8ba634e22" /><Relationship Type="http://schemas.openxmlformats.org/officeDocument/2006/relationships/slide" Target="/ppt/slides/slide5.xml" Id="R93bd6b057825465d" /><Relationship Type="http://schemas.openxmlformats.org/officeDocument/2006/relationships/slide" Target="/ppt/slides/slide6.xml" Id="Rd792f5beca734496" /><Relationship Type="http://schemas.openxmlformats.org/officeDocument/2006/relationships/slide" Target="/ppt/slides/slide7.xml" Id="Rb7551786228d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11e19c0fb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de6e04c443db" /><Relationship Type="http://schemas.openxmlformats.org/officeDocument/2006/relationships/theme" Target="/ppt/slideMasters/theme/theme1.xml" Id="R758a6c2c0672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8de6e04c4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e5e199a8f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8ff6dd8c3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d4780e474c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924743b30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35718e551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1a81d01c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c5f704e4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LEE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LEE HOLDING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MOLVÆR MYKLEBUST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 LEE MYKLEBUST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Molværsvegen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