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aac4e2f7fa44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008ad208534295"/>
  </p:sldMasterIdLst>
  <p:sldIdLst>
    <p:sldId xmlns:r="http://schemas.openxmlformats.org/officeDocument/2006/relationships" id="256" r:id="R91b2e5b828494021"/>
    <p:sldId xmlns:r="http://schemas.openxmlformats.org/officeDocument/2006/relationships" id="257" r:id="Rece6595e4974477c"/>
    <p:sldId xmlns:r="http://schemas.openxmlformats.org/officeDocument/2006/relationships" id="258" r:id="Rf51300b53aaa4088"/>
    <p:sldId xmlns:r="http://schemas.openxmlformats.org/officeDocument/2006/relationships" id="259" r:id="R06c3a4c28024445e"/>
    <p:sldId xmlns:r="http://schemas.openxmlformats.org/officeDocument/2006/relationships" id="260" r:id="R809c19b5c8b945c5"/>
    <p:sldId xmlns:r="http://schemas.openxmlformats.org/officeDocument/2006/relationships" id="261" r:id="R4c091b222b9846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008ad208534295" /><Relationship Type="http://schemas.openxmlformats.org/officeDocument/2006/relationships/slide" Target="/ppt/slides/slide1.xml" Id="R91b2e5b828494021" /><Relationship Type="http://schemas.openxmlformats.org/officeDocument/2006/relationships/slide" Target="/ppt/slides/slide2.xml" Id="Rece6595e4974477c" /><Relationship Type="http://schemas.openxmlformats.org/officeDocument/2006/relationships/slide" Target="/ppt/slides/slide3.xml" Id="Rf51300b53aaa4088" /><Relationship Type="http://schemas.openxmlformats.org/officeDocument/2006/relationships/slide" Target="/ppt/slides/slide4.xml" Id="R06c3a4c28024445e" /><Relationship Type="http://schemas.openxmlformats.org/officeDocument/2006/relationships/slide" Target="/ppt/slides/slide5.xml" Id="R809c19b5c8b945c5" /><Relationship Type="http://schemas.openxmlformats.org/officeDocument/2006/relationships/slide" Target="/ppt/slides/slide6.xml" Id="R4c091b222b9846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210f9ee16945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a1d4a3b524f55" /><Relationship Type="http://schemas.openxmlformats.org/officeDocument/2006/relationships/theme" Target="/ppt/slideMasters/theme/theme1.xml" Id="R405f5a5a6e6140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ca1d4a3b524f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4e591c3bb4f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5cd51caf54c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00ae36f8d4a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5504330744a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3316294094e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86e46918541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HUNDRED PERCENT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HUNDRED PERCENT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HUNDRED PERCENT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HUNDRED PERCENT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HUNDRED PERCENT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HUNDRED PERCENT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Urdahl og Skjevestad, Njålveien 22B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928 114 988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HUNDRED PERCENT AS</a:t>
            </a:r>
          </a:p>
        </p:txBody>
      </p:sp>
    </p:spTree>
  </p:cSld>
  <p:clrMapOvr>
    <a:masterClrMapping xmlns:a="http://schemas.openxmlformats.org/drawingml/2006/main"/>
  </p:clrMapOvr>
</p:sld>
</file>