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eb3f679dac4d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194950a32d4758"/>
  </p:sldMasterIdLst>
  <p:sldIdLst>
    <p:sldId xmlns:r="http://schemas.openxmlformats.org/officeDocument/2006/relationships" id="256" r:id="Re3b3f50eb50a479c"/>
    <p:sldId xmlns:r="http://schemas.openxmlformats.org/officeDocument/2006/relationships" id="257" r:id="R55f87de6e8fe467a"/>
    <p:sldId xmlns:r="http://schemas.openxmlformats.org/officeDocument/2006/relationships" id="258" r:id="R083748d71a0f46b4"/>
    <p:sldId xmlns:r="http://schemas.openxmlformats.org/officeDocument/2006/relationships" id="259" r:id="Rc61f70e3a42c42bc"/>
    <p:sldId xmlns:r="http://schemas.openxmlformats.org/officeDocument/2006/relationships" id="260" r:id="R89a0f91dd96d491c"/>
    <p:sldId xmlns:r="http://schemas.openxmlformats.org/officeDocument/2006/relationships" id="261" r:id="Ra7f703121ab747dd"/>
    <p:sldId xmlns:r="http://schemas.openxmlformats.org/officeDocument/2006/relationships" id="262" r:id="Rf3c917729eec47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94950a32d4758" /><Relationship Type="http://schemas.openxmlformats.org/officeDocument/2006/relationships/slide" Target="/ppt/slides/slide1.xml" Id="Re3b3f50eb50a479c" /><Relationship Type="http://schemas.openxmlformats.org/officeDocument/2006/relationships/slide" Target="/ppt/slides/slide2.xml" Id="R55f87de6e8fe467a" /><Relationship Type="http://schemas.openxmlformats.org/officeDocument/2006/relationships/slide" Target="/ppt/slides/slide3.xml" Id="R083748d71a0f46b4" /><Relationship Type="http://schemas.openxmlformats.org/officeDocument/2006/relationships/slide" Target="/ppt/slides/slide4.xml" Id="Rc61f70e3a42c42bc" /><Relationship Type="http://schemas.openxmlformats.org/officeDocument/2006/relationships/slide" Target="/ppt/slides/slide5.xml" Id="R89a0f91dd96d491c" /><Relationship Type="http://schemas.openxmlformats.org/officeDocument/2006/relationships/slide" Target="/ppt/slides/slide6.xml" Id="Ra7f703121ab747dd" /><Relationship Type="http://schemas.openxmlformats.org/officeDocument/2006/relationships/slide" Target="/ppt/slides/slide7.xml" Id="Rf3c917729eec47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0392f208d248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01bc6744a4e4b" /><Relationship Type="http://schemas.openxmlformats.org/officeDocument/2006/relationships/theme" Target="/ppt/slideMasters/theme/theme1.xml" Id="Rc9c2ebb5e7e941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001bc6744a4e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1f5bec190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331cf22234f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0c208aa5a42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5aa9591eb45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396c3554a4a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dc9a5b71245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468383ec347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HUNDRED PERCENT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HUNDRED PERCENT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HUNDRED PERCENT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HUNDRED PERCENT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HUNDRED PERCENT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HUNDRED PERCENT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2 181 130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HUNDRED PERCENT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SKJEVESTAD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HUNDRED PERCENT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Urdahl og Skjevestad, Njålveien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928 114 988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HUNDRED PERCENT AS</a:t>
            </a:r>
          </a:p>
        </p:txBody>
      </p:sp>
    </p:spTree>
  </p:cSld>
  <p:clrMapOvr>
    <a:masterClrMapping xmlns:a="http://schemas.openxmlformats.org/drawingml/2006/main"/>
  </p:clrMapOvr>
</p:sld>
</file>