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eb0d9da6cc47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791967ced74b05"/>
  </p:sldMasterIdLst>
  <p:sldIdLst>
    <p:sldId xmlns:r="http://schemas.openxmlformats.org/officeDocument/2006/relationships" id="256" r:id="R3de5f7e68f5c463e"/>
    <p:sldId xmlns:r="http://schemas.openxmlformats.org/officeDocument/2006/relationships" id="257" r:id="R0b2ea7da8fc0459a"/>
    <p:sldId xmlns:r="http://schemas.openxmlformats.org/officeDocument/2006/relationships" id="258" r:id="Rf1c1a09ad39a444d"/>
    <p:sldId xmlns:r="http://schemas.openxmlformats.org/officeDocument/2006/relationships" id="259" r:id="Rca456ac01b3b4bda"/>
    <p:sldId xmlns:r="http://schemas.openxmlformats.org/officeDocument/2006/relationships" id="260" r:id="R13a6156ae8c347d8"/>
    <p:sldId xmlns:r="http://schemas.openxmlformats.org/officeDocument/2006/relationships" id="261" r:id="R160d60e3c3d44f18"/>
    <p:sldId xmlns:r="http://schemas.openxmlformats.org/officeDocument/2006/relationships" id="262" r:id="R600ae3c8362a46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791967ced74b05" /><Relationship Type="http://schemas.openxmlformats.org/officeDocument/2006/relationships/slide" Target="/ppt/slides/slide1.xml" Id="R3de5f7e68f5c463e" /><Relationship Type="http://schemas.openxmlformats.org/officeDocument/2006/relationships/slide" Target="/ppt/slides/slide2.xml" Id="R0b2ea7da8fc0459a" /><Relationship Type="http://schemas.openxmlformats.org/officeDocument/2006/relationships/slide" Target="/ppt/slides/slide3.xml" Id="Rf1c1a09ad39a444d" /><Relationship Type="http://schemas.openxmlformats.org/officeDocument/2006/relationships/slide" Target="/ppt/slides/slide4.xml" Id="Rca456ac01b3b4bda" /><Relationship Type="http://schemas.openxmlformats.org/officeDocument/2006/relationships/slide" Target="/ppt/slides/slide5.xml" Id="R13a6156ae8c347d8" /><Relationship Type="http://schemas.openxmlformats.org/officeDocument/2006/relationships/slide" Target="/ppt/slides/slide6.xml" Id="R160d60e3c3d44f18" /><Relationship Type="http://schemas.openxmlformats.org/officeDocument/2006/relationships/slide" Target="/ppt/slides/slide7.xml" Id="R600ae3c8362a46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d20a536bf94c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aa9e0d50e44de" /><Relationship Type="http://schemas.openxmlformats.org/officeDocument/2006/relationships/theme" Target="/ppt/slideMasters/theme/theme1.xml" Id="R8315530a395546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2aa9e0d50e44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c2b8f2e7242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e99b799f049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674f7ec1044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6d8f61ce34d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c7d5e8d3d47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7ce4d05bc42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65bd0df5745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−11 552 000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176 704 000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220 256 000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PETTER GILL  –  79,8 %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 AS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PETTER GILL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70B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928 120 996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GILL HOLDING AS</a:t>
            </a:r>
          </a:p>
        </p:txBody>
      </p:sp>
    </p:spTree>
  </p:cSld>
  <p:clrMapOvr>
    <a:masterClrMapping xmlns:a="http://schemas.openxmlformats.org/drawingml/2006/main"/>
  </p:clrMapOvr>
</p:sld>
</file>