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9b71ab3f41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3b8564b2c44095"/>
  </p:sldMasterIdLst>
  <p:sldIdLst>
    <p:sldId xmlns:r="http://schemas.openxmlformats.org/officeDocument/2006/relationships" id="256" r:id="Rf347eca6436f4f65"/>
    <p:sldId xmlns:r="http://schemas.openxmlformats.org/officeDocument/2006/relationships" id="257" r:id="R2b8e766a8f604c5c"/>
    <p:sldId xmlns:r="http://schemas.openxmlformats.org/officeDocument/2006/relationships" id="258" r:id="Raafce80770144284"/>
    <p:sldId xmlns:r="http://schemas.openxmlformats.org/officeDocument/2006/relationships" id="259" r:id="Rd266148bb7dd49ed"/>
    <p:sldId xmlns:r="http://schemas.openxmlformats.org/officeDocument/2006/relationships" id="260" r:id="Rff7675f680824cba"/>
    <p:sldId xmlns:r="http://schemas.openxmlformats.org/officeDocument/2006/relationships" id="261" r:id="R0706c63f39684972"/>
    <p:sldId xmlns:r="http://schemas.openxmlformats.org/officeDocument/2006/relationships" id="262" r:id="R37391a79739143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b8564b2c44095" /><Relationship Type="http://schemas.openxmlformats.org/officeDocument/2006/relationships/slide" Target="/ppt/slides/slide1.xml" Id="Rf347eca6436f4f65" /><Relationship Type="http://schemas.openxmlformats.org/officeDocument/2006/relationships/slide" Target="/ppt/slides/slide2.xml" Id="R2b8e766a8f604c5c" /><Relationship Type="http://schemas.openxmlformats.org/officeDocument/2006/relationships/slide" Target="/ppt/slides/slide3.xml" Id="Raafce80770144284" /><Relationship Type="http://schemas.openxmlformats.org/officeDocument/2006/relationships/slide" Target="/ppt/slides/slide4.xml" Id="Rd266148bb7dd49ed" /><Relationship Type="http://schemas.openxmlformats.org/officeDocument/2006/relationships/slide" Target="/ppt/slides/slide5.xml" Id="Rff7675f680824cba" /><Relationship Type="http://schemas.openxmlformats.org/officeDocument/2006/relationships/slide" Target="/ppt/slides/slide6.xml" Id="R0706c63f39684972" /><Relationship Type="http://schemas.openxmlformats.org/officeDocument/2006/relationships/slide" Target="/ppt/slides/slide7.xml" Id="R37391a79739143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9784293794f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ca493cd7a436a" /><Relationship Type="http://schemas.openxmlformats.org/officeDocument/2006/relationships/theme" Target="/ppt/slideMasters/theme/theme1.xml" Id="R9924db08ad284f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bca493cd7a43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634d203c743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ddfdf16ef4e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da14d19544f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41bdfa65b4a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4764c6b9b4a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bf8e9090146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ba520c1a045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OMNI CONSUMER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OMNI CONSUMER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HELGESEN HAKESTAD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Saxes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928 149 315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 CONSUMER INVEST AS</a:t>
            </a:r>
          </a:p>
        </p:txBody>
      </p:sp>
    </p:spTree>
  </p:cSld>
  <p:clrMapOvr>
    <a:masterClrMapping xmlns:a="http://schemas.openxmlformats.org/drawingml/2006/main"/>
  </p:clrMapOvr>
</p:sld>
</file>