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84b4b8ae0044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8eca04ae9d480d"/>
  </p:sldMasterIdLst>
  <p:sldIdLst>
    <p:sldId xmlns:r="http://schemas.openxmlformats.org/officeDocument/2006/relationships" id="256" r:id="R5170c90ce47641d3"/>
    <p:sldId xmlns:r="http://schemas.openxmlformats.org/officeDocument/2006/relationships" id="257" r:id="Rf556799db62e4f2a"/>
    <p:sldId xmlns:r="http://schemas.openxmlformats.org/officeDocument/2006/relationships" id="258" r:id="R8eae0dc27a4042c2"/>
    <p:sldId xmlns:r="http://schemas.openxmlformats.org/officeDocument/2006/relationships" id="259" r:id="R2cca72e42fd34e43"/>
    <p:sldId xmlns:r="http://schemas.openxmlformats.org/officeDocument/2006/relationships" id="260" r:id="R560e6255ac68407f"/>
    <p:sldId xmlns:r="http://schemas.openxmlformats.org/officeDocument/2006/relationships" id="261" r:id="Rdec45e1c653d4c7f"/>
    <p:sldId xmlns:r="http://schemas.openxmlformats.org/officeDocument/2006/relationships" id="262" r:id="R9ec81337d6ae4d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eca04ae9d480d" /><Relationship Type="http://schemas.openxmlformats.org/officeDocument/2006/relationships/slide" Target="/ppt/slides/slide1.xml" Id="R5170c90ce47641d3" /><Relationship Type="http://schemas.openxmlformats.org/officeDocument/2006/relationships/slide" Target="/ppt/slides/slide2.xml" Id="Rf556799db62e4f2a" /><Relationship Type="http://schemas.openxmlformats.org/officeDocument/2006/relationships/slide" Target="/ppt/slides/slide3.xml" Id="R8eae0dc27a4042c2" /><Relationship Type="http://schemas.openxmlformats.org/officeDocument/2006/relationships/slide" Target="/ppt/slides/slide4.xml" Id="R2cca72e42fd34e43" /><Relationship Type="http://schemas.openxmlformats.org/officeDocument/2006/relationships/slide" Target="/ppt/slides/slide5.xml" Id="R560e6255ac68407f" /><Relationship Type="http://schemas.openxmlformats.org/officeDocument/2006/relationships/slide" Target="/ppt/slides/slide6.xml" Id="Rdec45e1c653d4c7f" /><Relationship Type="http://schemas.openxmlformats.org/officeDocument/2006/relationships/slide" Target="/ppt/slides/slide7.xml" Id="R9ec81337d6ae4d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81dfbc5cd4a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32f7e64734750" /><Relationship Type="http://schemas.openxmlformats.org/officeDocument/2006/relationships/theme" Target="/ppt/slideMasters/theme/theme1.xml" Id="R2f82490d801a44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832f7e647347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b92b1a30147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5d48bc50c44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43c6d029a4e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e6b4bb4a74a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5eb97c4d746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ffe96b0d742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74679e6a548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NUMEROS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2 805 459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379 516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1 243 854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1 806 434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 CONSULT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Tamburveien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928 182 371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NUMEROS AS</a:t>
            </a:r>
          </a:p>
        </p:txBody>
      </p:sp>
    </p:spTree>
  </p:cSld>
  <p:clrMapOvr>
    <a:masterClrMapping xmlns:a="http://schemas.openxmlformats.org/drawingml/2006/main"/>
  </p:clrMapOvr>
</p:sld>
</file>