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397f92745d048c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c2eb06daea64941"/>
  </p:sldMasterIdLst>
  <p:sldIdLst>
    <p:sldId xmlns:r="http://schemas.openxmlformats.org/officeDocument/2006/relationships" id="256" r:id="R72e8531eec794f63"/>
    <p:sldId xmlns:r="http://schemas.openxmlformats.org/officeDocument/2006/relationships" id="257" r:id="Re5a0d4d880ed4858"/>
    <p:sldId xmlns:r="http://schemas.openxmlformats.org/officeDocument/2006/relationships" id="258" r:id="R58c3187aec424b35"/>
    <p:sldId xmlns:r="http://schemas.openxmlformats.org/officeDocument/2006/relationships" id="259" r:id="R8ace250d3a91421c"/>
    <p:sldId xmlns:r="http://schemas.openxmlformats.org/officeDocument/2006/relationships" id="260" r:id="R6b1eea5c96f94ee6"/>
    <p:sldId xmlns:r="http://schemas.openxmlformats.org/officeDocument/2006/relationships" id="261" r:id="Ra528c2cc4eae474c"/>
    <p:sldId xmlns:r="http://schemas.openxmlformats.org/officeDocument/2006/relationships" id="262" r:id="R17de4204d1d24d3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2eb06daea64941" /><Relationship Type="http://schemas.openxmlformats.org/officeDocument/2006/relationships/slide" Target="/ppt/slides/slide1.xml" Id="R72e8531eec794f63" /><Relationship Type="http://schemas.openxmlformats.org/officeDocument/2006/relationships/slide" Target="/ppt/slides/slide2.xml" Id="Re5a0d4d880ed4858" /><Relationship Type="http://schemas.openxmlformats.org/officeDocument/2006/relationships/slide" Target="/ppt/slides/slide3.xml" Id="R58c3187aec424b35" /><Relationship Type="http://schemas.openxmlformats.org/officeDocument/2006/relationships/slide" Target="/ppt/slides/slide4.xml" Id="R8ace250d3a91421c" /><Relationship Type="http://schemas.openxmlformats.org/officeDocument/2006/relationships/slide" Target="/ppt/slides/slide5.xml" Id="R6b1eea5c96f94ee6" /><Relationship Type="http://schemas.openxmlformats.org/officeDocument/2006/relationships/slide" Target="/ppt/slides/slide6.xml" Id="Ra528c2cc4eae474c" /><Relationship Type="http://schemas.openxmlformats.org/officeDocument/2006/relationships/slide" Target="/ppt/slides/slide7.xml" Id="R17de4204d1d24d3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95427cd73d40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9f117e244043ca" /><Relationship Type="http://schemas.openxmlformats.org/officeDocument/2006/relationships/theme" Target="/ppt/slideMasters/theme/theme1.xml" Id="R01c6a5dcb5c2487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29f117e244043c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5cdc20000b43a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ecc5eec29242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2e0f1ff754459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4470b53034457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c8987f0a79491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dfe45309ee4d9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e9c978241d4e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DPB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DPB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DPB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DPB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DPB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DPB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420 014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420 014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DPB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DANIEL NORDMO BEKKEVOLD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PER-BJØRNAR BEKKEVOLD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DPB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928 199 363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DPB INVEST AS</a:t>
            </a:r>
          </a:p>
        </p:txBody>
      </p:sp>
    </p:spTree>
  </p:cSld>
  <p:clrMapOvr>
    <a:masterClrMapping xmlns:a="http://schemas.openxmlformats.org/drawingml/2006/main"/>
  </p:clrMapOvr>
</p:sld>
</file>