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e51031e50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a2a7b8fd0446c"/>
  </p:sldMasterIdLst>
  <p:sldIdLst>
    <p:sldId xmlns:r="http://schemas.openxmlformats.org/officeDocument/2006/relationships" id="256" r:id="R50ad4bfcfde14b5c"/>
    <p:sldId xmlns:r="http://schemas.openxmlformats.org/officeDocument/2006/relationships" id="257" r:id="Re07257f83d3c4b91"/>
    <p:sldId xmlns:r="http://schemas.openxmlformats.org/officeDocument/2006/relationships" id="258" r:id="R3665e4bb21824e1c"/>
    <p:sldId xmlns:r="http://schemas.openxmlformats.org/officeDocument/2006/relationships" id="259" r:id="R09bd6e1c596c4347"/>
    <p:sldId xmlns:r="http://schemas.openxmlformats.org/officeDocument/2006/relationships" id="260" r:id="R6af259a7b4b64e27"/>
    <p:sldId xmlns:r="http://schemas.openxmlformats.org/officeDocument/2006/relationships" id="261" r:id="R5bfaec3efcb442cb"/>
    <p:sldId xmlns:r="http://schemas.openxmlformats.org/officeDocument/2006/relationships" id="262" r:id="R52ac65cb6ec0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a2a7b8fd0446c" /><Relationship Type="http://schemas.openxmlformats.org/officeDocument/2006/relationships/slide" Target="/ppt/slides/slide1.xml" Id="R50ad4bfcfde14b5c" /><Relationship Type="http://schemas.openxmlformats.org/officeDocument/2006/relationships/slide" Target="/ppt/slides/slide2.xml" Id="Re07257f83d3c4b91" /><Relationship Type="http://schemas.openxmlformats.org/officeDocument/2006/relationships/slide" Target="/ppt/slides/slide3.xml" Id="R3665e4bb21824e1c" /><Relationship Type="http://schemas.openxmlformats.org/officeDocument/2006/relationships/slide" Target="/ppt/slides/slide4.xml" Id="R09bd6e1c596c4347" /><Relationship Type="http://schemas.openxmlformats.org/officeDocument/2006/relationships/slide" Target="/ppt/slides/slide5.xml" Id="R6af259a7b4b64e27" /><Relationship Type="http://schemas.openxmlformats.org/officeDocument/2006/relationships/slide" Target="/ppt/slides/slide6.xml" Id="R5bfaec3efcb442cb" /><Relationship Type="http://schemas.openxmlformats.org/officeDocument/2006/relationships/slide" Target="/ppt/slides/slide7.xml" Id="R52ac65cb6ec0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15f714cf8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9a64987c74e9c" /><Relationship Type="http://schemas.openxmlformats.org/officeDocument/2006/relationships/theme" Target="/ppt/slideMasters/theme/theme1.xml" Id="Rc8e30f0551c3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9a64987c7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c6056216b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68f570863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3e0cf1ecf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86ded7a0b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1f1ec5a93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17837e2d6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af417e86c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E. ROGNE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16 050 300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17 808 427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JON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Erik Rogne, 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