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ddf6bb708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a60a9a44a41d1"/>
  </p:sldMasterIdLst>
  <p:sldIdLst>
    <p:sldId xmlns:r="http://schemas.openxmlformats.org/officeDocument/2006/relationships" id="256" r:id="R92336db406564dbd"/>
    <p:sldId xmlns:r="http://schemas.openxmlformats.org/officeDocument/2006/relationships" id="257" r:id="R7cc1fb27ef474c24"/>
    <p:sldId xmlns:r="http://schemas.openxmlformats.org/officeDocument/2006/relationships" id="258" r:id="Rb867014e9d1f4ecb"/>
    <p:sldId xmlns:r="http://schemas.openxmlformats.org/officeDocument/2006/relationships" id="259" r:id="R3527770f517b446e"/>
    <p:sldId xmlns:r="http://schemas.openxmlformats.org/officeDocument/2006/relationships" id="260" r:id="Rd287a03ba2944afe"/>
    <p:sldId xmlns:r="http://schemas.openxmlformats.org/officeDocument/2006/relationships" id="261" r:id="R1ca01aec13b1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a60a9a44a41d1" /><Relationship Type="http://schemas.openxmlformats.org/officeDocument/2006/relationships/slide" Target="/ppt/slides/slide1.xml" Id="R92336db406564dbd" /><Relationship Type="http://schemas.openxmlformats.org/officeDocument/2006/relationships/slide" Target="/ppt/slides/slide2.xml" Id="R7cc1fb27ef474c24" /><Relationship Type="http://schemas.openxmlformats.org/officeDocument/2006/relationships/slide" Target="/ppt/slides/slide3.xml" Id="Rb867014e9d1f4ecb" /><Relationship Type="http://schemas.openxmlformats.org/officeDocument/2006/relationships/slide" Target="/ppt/slides/slide4.xml" Id="R3527770f517b446e" /><Relationship Type="http://schemas.openxmlformats.org/officeDocument/2006/relationships/slide" Target="/ppt/slides/slide5.xml" Id="Rd287a03ba2944afe" /><Relationship Type="http://schemas.openxmlformats.org/officeDocument/2006/relationships/slide" Target="/ppt/slides/slide6.xml" Id="R1ca01aec13b1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102941bc5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0e6c2c0e46b1" /><Relationship Type="http://schemas.openxmlformats.org/officeDocument/2006/relationships/theme" Target="/ppt/slideMasters/theme/theme1.xml" Id="R15deef4634d0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c0e6c2c0e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03dce6b19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b9b46837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ad894e40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16a37b9b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27d568b8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58ed5c32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ble etablert [år] og holder til i Åheim.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Slagnesvegen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6146 Åheim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928 207 250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