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ffe417b35c43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9e2838ab334aa4"/>
  </p:sldMasterIdLst>
  <p:sldIdLst>
    <p:sldId xmlns:r="http://schemas.openxmlformats.org/officeDocument/2006/relationships" id="256" r:id="R9c4bc440e0f545c5"/>
    <p:sldId xmlns:r="http://schemas.openxmlformats.org/officeDocument/2006/relationships" id="257" r:id="R42ab0ce7e73d4a3f"/>
    <p:sldId xmlns:r="http://schemas.openxmlformats.org/officeDocument/2006/relationships" id="258" r:id="R5319fc4f99de48f1"/>
    <p:sldId xmlns:r="http://schemas.openxmlformats.org/officeDocument/2006/relationships" id="259" r:id="Re6f79b0142624cc8"/>
    <p:sldId xmlns:r="http://schemas.openxmlformats.org/officeDocument/2006/relationships" id="260" r:id="R3a5649b1409f4164"/>
    <p:sldId xmlns:r="http://schemas.openxmlformats.org/officeDocument/2006/relationships" id="261" r:id="R92f397265b5249e2"/>
    <p:sldId xmlns:r="http://schemas.openxmlformats.org/officeDocument/2006/relationships" id="262" r:id="Rccd12cc32ed14d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9e2838ab334aa4" /><Relationship Type="http://schemas.openxmlformats.org/officeDocument/2006/relationships/slide" Target="/ppt/slides/slide1.xml" Id="R9c4bc440e0f545c5" /><Relationship Type="http://schemas.openxmlformats.org/officeDocument/2006/relationships/slide" Target="/ppt/slides/slide2.xml" Id="R42ab0ce7e73d4a3f" /><Relationship Type="http://schemas.openxmlformats.org/officeDocument/2006/relationships/slide" Target="/ppt/slides/slide3.xml" Id="R5319fc4f99de48f1" /><Relationship Type="http://schemas.openxmlformats.org/officeDocument/2006/relationships/slide" Target="/ppt/slides/slide4.xml" Id="Re6f79b0142624cc8" /><Relationship Type="http://schemas.openxmlformats.org/officeDocument/2006/relationships/slide" Target="/ppt/slides/slide5.xml" Id="R3a5649b1409f4164" /><Relationship Type="http://schemas.openxmlformats.org/officeDocument/2006/relationships/slide" Target="/ppt/slides/slide6.xml" Id="R92f397265b5249e2" /><Relationship Type="http://schemas.openxmlformats.org/officeDocument/2006/relationships/slide" Target="/ppt/slides/slide7.xml" Id="Rccd12cc32ed14d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36c99522c44a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a2f223bca4edd" /><Relationship Type="http://schemas.openxmlformats.org/officeDocument/2006/relationships/theme" Target="/ppt/slideMasters/theme/theme1.xml" Id="Rd3f1122d52f748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0a2f223bca4e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e7d02778549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ea831294c49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ce77dd53247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642b891f049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42e96eee047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5eee0433945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a857af64d4d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TRYTEI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TRYTEI HOLDING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495 946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1 158 960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1 162 048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TEIEN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Trygve Teien, Møllebakken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3267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928 225 925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