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682ce2820e4f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58198ebdf048d7"/>
  </p:sldMasterIdLst>
  <p:sldIdLst>
    <p:sldId xmlns:r="http://schemas.openxmlformats.org/officeDocument/2006/relationships" id="256" r:id="R4b911ce72a03417a"/>
    <p:sldId xmlns:r="http://schemas.openxmlformats.org/officeDocument/2006/relationships" id="257" r:id="Rd4c74dcd00874df0"/>
    <p:sldId xmlns:r="http://schemas.openxmlformats.org/officeDocument/2006/relationships" id="258" r:id="R3fb37bc58f424391"/>
    <p:sldId xmlns:r="http://schemas.openxmlformats.org/officeDocument/2006/relationships" id="259" r:id="Rbbddca14d35744f4"/>
    <p:sldId xmlns:r="http://schemas.openxmlformats.org/officeDocument/2006/relationships" id="260" r:id="Rea6b3f0a8ed246d9"/>
    <p:sldId xmlns:r="http://schemas.openxmlformats.org/officeDocument/2006/relationships" id="261" r:id="R432cf3ad17374e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58198ebdf048d7" /><Relationship Type="http://schemas.openxmlformats.org/officeDocument/2006/relationships/slide" Target="/ppt/slides/slide1.xml" Id="R4b911ce72a03417a" /><Relationship Type="http://schemas.openxmlformats.org/officeDocument/2006/relationships/slide" Target="/ppt/slides/slide2.xml" Id="Rd4c74dcd00874df0" /><Relationship Type="http://schemas.openxmlformats.org/officeDocument/2006/relationships/slide" Target="/ppt/slides/slide3.xml" Id="R3fb37bc58f424391" /><Relationship Type="http://schemas.openxmlformats.org/officeDocument/2006/relationships/slide" Target="/ppt/slides/slide4.xml" Id="Rbbddca14d35744f4" /><Relationship Type="http://schemas.openxmlformats.org/officeDocument/2006/relationships/slide" Target="/ppt/slides/slide5.xml" Id="Rea6b3f0a8ed246d9" /><Relationship Type="http://schemas.openxmlformats.org/officeDocument/2006/relationships/slide" Target="/ppt/slides/slide6.xml" Id="R432cf3ad17374e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c603f54b264f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8390939f84acd" /><Relationship Type="http://schemas.openxmlformats.org/officeDocument/2006/relationships/theme" Target="/ppt/slideMasters/theme/theme1.xml" Id="R503b2f245d1241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f8390939f84a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39260f2d74c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fdd5d8c5c49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8f0f0bf214f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e5ff28e6e42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dbdcb5d4e42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70d4695044e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SMEDEGÅRD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SMEDEGÅRD HOLDING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270 844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928 238 431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