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ab996038e44f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f4c31128f64cf6"/>
  </p:sldMasterIdLst>
  <p:sldIdLst>
    <p:sldId xmlns:r="http://schemas.openxmlformats.org/officeDocument/2006/relationships" id="256" r:id="R70d3c6a381c54ece"/>
    <p:sldId xmlns:r="http://schemas.openxmlformats.org/officeDocument/2006/relationships" id="257" r:id="R3bc2e006c4854c41"/>
    <p:sldId xmlns:r="http://schemas.openxmlformats.org/officeDocument/2006/relationships" id="258" r:id="Rf2909407d18e49bc"/>
    <p:sldId xmlns:r="http://schemas.openxmlformats.org/officeDocument/2006/relationships" id="259" r:id="R2f68d0063967447b"/>
    <p:sldId xmlns:r="http://schemas.openxmlformats.org/officeDocument/2006/relationships" id="260" r:id="R1abb4e88e8bf4d77"/>
    <p:sldId xmlns:r="http://schemas.openxmlformats.org/officeDocument/2006/relationships" id="261" r:id="Rb2b5c4e729f14530"/>
    <p:sldId xmlns:r="http://schemas.openxmlformats.org/officeDocument/2006/relationships" id="262" r:id="Rf2e977a46175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4c31128f64cf6" /><Relationship Type="http://schemas.openxmlformats.org/officeDocument/2006/relationships/slide" Target="/ppt/slides/slide1.xml" Id="R70d3c6a381c54ece" /><Relationship Type="http://schemas.openxmlformats.org/officeDocument/2006/relationships/slide" Target="/ppt/slides/slide2.xml" Id="R3bc2e006c4854c41" /><Relationship Type="http://schemas.openxmlformats.org/officeDocument/2006/relationships/slide" Target="/ppt/slides/slide3.xml" Id="Rf2909407d18e49bc" /><Relationship Type="http://schemas.openxmlformats.org/officeDocument/2006/relationships/slide" Target="/ppt/slides/slide4.xml" Id="R2f68d0063967447b" /><Relationship Type="http://schemas.openxmlformats.org/officeDocument/2006/relationships/slide" Target="/ppt/slides/slide5.xml" Id="R1abb4e88e8bf4d77" /><Relationship Type="http://schemas.openxmlformats.org/officeDocument/2006/relationships/slide" Target="/ppt/slides/slide6.xml" Id="Rb2b5c4e729f14530" /><Relationship Type="http://schemas.openxmlformats.org/officeDocument/2006/relationships/slide" Target="/ppt/slides/slide7.xml" Id="Rf2e977a46175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f91c3e2e5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66bf8760e44ba" /><Relationship Type="http://schemas.openxmlformats.org/officeDocument/2006/relationships/theme" Target="/ppt/slideMasters/theme/theme1.xml" Id="R8b40040cc5a2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166bf8760e44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13d2e662c4c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5c2d913c84c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89ddcda12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82bfa84bd4b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3864feccd41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1172e5b8b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293e21df43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BARGON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7 384 787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24 905 009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28 638 294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ASPELIN KNUT GUSTAF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928 242 064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BARGON AS</a:t>
            </a:r>
          </a:p>
        </p:txBody>
      </p:sp>
    </p:spTree>
  </p:cSld>
  <p:clrMapOvr>
    <a:masterClrMapping xmlns:a="http://schemas.openxmlformats.org/drawingml/2006/main"/>
  </p:clrMapOvr>
</p:sld>
</file>