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2795beea5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bb2f1dabf4bc0"/>
  </p:sldMasterIdLst>
  <p:sldIdLst>
    <p:sldId xmlns:r="http://schemas.openxmlformats.org/officeDocument/2006/relationships" id="256" r:id="R7b6dd2451b71453e"/>
    <p:sldId xmlns:r="http://schemas.openxmlformats.org/officeDocument/2006/relationships" id="257" r:id="Rd9b263a346354157"/>
    <p:sldId xmlns:r="http://schemas.openxmlformats.org/officeDocument/2006/relationships" id="258" r:id="R857bfcc42e184678"/>
    <p:sldId xmlns:r="http://schemas.openxmlformats.org/officeDocument/2006/relationships" id="259" r:id="Rf102d8b39ec64595"/>
    <p:sldId xmlns:r="http://schemas.openxmlformats.org/officeDocument/2006/relationships" id="260" r:id="R6244f3c12a04496b"/>
    <p:sldId xmlns:r="http://schemas.openxmlformats.org/officeDocument/2006/relationships" id="261" r:id="R47756b441a474f17"/>
    <p:sldId xmlns:r="http://schemas.openxmlformats.org/officeDocument/2006/relationships" id="262" r:id="R50ea5fd828e7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bb2f1dabf4bc0" /><Relationship Type="http://schemas.openxmlformats.org/officeDocument/2006/relationships/slide" Target="/ppt/slides/slide1.xml" Id="R7b6dd2451b71453e" /><Relationship Type="http://schemas.openxmlformats.org/officeDocument/2006/relationships/slide" Target="/ppt/slides/slide2.xml" Id="Rd9b263a346354157" /><Relationship Type="http://schemas.openxmlformats.org/officeDocument/2006/relationships/slide" Target="/ppt/slides/slide3.xml" Id="R857bfcc42e184678" /><Relationship Type="http://schemas.openxmlformats.org/officeDocument/2006/relationships/slide" Target="/ppt/slides/slide4.xml" Id="Rf102d8b39ec64595" /><Relationship Type="http://schemas.openxmlformats.org/officeDocument/2006/relationships/slide" Target="/ppt/slides/slide5.xml" Id="R6244f3c12a04496b" /><Relationship Type="http://schemas.openxmlformats.org/officeDocument/2006/relationships/slide" Target="/ppt/slides/slide6.xml" Id="R47756b441a474f17" /><Relationship Type="http://schemas.openxmlformats.org/officeDocument/2006/relationships/slide" Target="/ppt/slides/slide7.xml" Id="R50ea5fd828e7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22d5b9f96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c8ac22f094300" /><Relationship Type="http://schemas.openxmlformats.org/officeDocument/2006/relationships/theme" Target="/ppt/slideMasters/theme/theme1.xml" Id="R1f61de6181b3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c8ac22f09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36e9c22f7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4a1c06fb0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9fa9412c7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81360521d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fce6d414a4e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844bd4bf44c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6a4361cf7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24 863 916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28 606 712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