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eecec1393c4d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ae5bafc7214c15"/>
  </p:sldMasterIdLst>
  <p:sldIdLst>
    <p:sldId xmlns:r="http://schemas.openxmlformats.org/officeDocument/2006/relationships" id="256" r:id="R38355ad0bbf048b0"/>
    <p:sldId xmlns:r="http://schemas.openxmlformats.org/officeDocument/2006/relationships" id="257" r:id="Rc9ea7fc8f13546bb"/>
    <p:sldId xmlns:r="http://schemas.openxmlformats.org/officeDocument/2006/relationships" id="258" r:id="R97be59810cc9481a"/>
    <p:sldId xmlns:r="http://schemas.openxmlformats.org/officeDocument/2006/relationships" id="259" r:id="R2cb3b8362607415f"/>
    <p:sldId xmlns:r="http://schemas.openxmlformats.org/officeDocument/2006/relationships" id="260" r:id="R9c5911ee4fef44d3"/>
    <p:sldId xmlns:r="http://schemas.openxmlformats.org/officeDocument/2006/relationships" id="261" r:id="Rba2e2c8e3f0f41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ae5bafc7214c15" /><Relationship Type="http://schemas.openxmlformats.org/officeDocument/2006/relationships/slide" Target="/ppt/slides/slide1.xml" Id="R38355ad0bbf048b0" /><Relationship Type="http://schemas.openxmlformats.org/officeDocument/2006/relationships/slide" Target="/ppt/slides/slide2.xml" Id="Rc9ea7fc8f13546bb" /><Relationship Type="http://schemas.openxmlformats.org/officeDocument/2006/relationships/slide" Target="/ppt/slides/slide3.xml" Id="R97be59810cc9481a" /><Relationship Type="http://schemas.openxmlformats.org/officeDocument/2006/relationships/slide" Target="/ppt/slides/slide4.xml" Id="R2cb3b8362607415f" /><Relationship Type="http://schemas.openxmlformats.org/officeDocument/2006/relationships/slide" Target="/ppt/slides/slide5.xml" Id="R9c5911ee4fef44d3" /><Relationship Type="http://schemas.openxmlformats.org/officeDocument/2006/relationships/slide" Target="/ppt/slides/slide6.xml" Id="Rba2e2c8e3f0f41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0f310b1f7048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a6b5b3d404e38" /><Relationship Type="http://schemas.openxmlformats.org/officeDocument/2006/relationships/theme" Target="/ppt/slideMasters/theme/theme1.xml" Id="Rcf656f09c79349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7a6b5b3d404e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05ee4889d4c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b6bd90abe4a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779bd7f9f47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60d659a4742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872cb165d41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a86f01b6046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DEAM AS ble etablert [år] og holder til i Vestnes.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2 963 554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81 745 684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84 581 462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Roger Malme, Remmemsvegen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6390 Vestnes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928 249 220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DEAM AS</a:t>
            </a:r>
          </a:p>
        </p:txBody>
      </p:sp>
    </p:spTree>
  </p:cSld>
  <p:clrMapOvr>
    <a:masterClrMapping xmlns:a="http://schemas.openxmlformats.org/drawingml/2006/main"/>
  </p:clrMapOvr>
</p:sld>
</file>