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7cf1993cc545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79c34b044347fa"/>
  </p:sldMasterIdLst>
  <p:sldIdLst>
    <p:sldId xmlns:r="http://schemas.openxmlformats.org/officeDocument/2006/relationships" id="256" r:id="Rf8b6fca8b94746d7"/>
    <p:sldId xmlns:r="http://schemas.openxmlformats.org/officeDocument/2006/relationships" id="257" r:id="Raa5c040a544a4434"/>
    <p:sldId xmlns:r="http://schemas.openxmlformats.org/officeDocument/2006/relationships" id="258" r:id="R4fd353b2cf844697"/>
    <p:sldId xmlns:r="http://schemas.openxmlformats.org/officeDocument/2006/relationships" id="259" r:id="Reecaa03f532e49ae"/>
    <p:sldId xmlns:r="http://schemas.openxmlformats.org/officeDocument/2006/relationships" id="260" r:id="R551d128ebbd745ff"/>
    <p:sldId xmlns:r="http://schemas.openxmlformats.org/officeDocument/2006/relationships" id="261" r:id="R3a473ac4b33a4c09"/>
    <p:sldId xmlns:r="http://schemas.openxmlformats.org/officeDocument/2006/relationships" id="262" r:id="R7562806890094d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9c34b044347fa" /><Relationship Type="http://schemas.openxmlformats.org/officeDocument/2006/relationships/slide" Target="/ppt/slides/slide1.xml" Id="Rf8b6fca8b94746d7" /><Relationship Type="http://schemas.openxmlformats.org/officeDocument/2006/relationships/slide" Target="/ppt/slides/slide2.xml" Id="Raa5c040a544a4434" /><Relationship Type="http://schemas.openxmlformats.org/officeDocument/2006/relationships/slide" Target="/ppt/slides/slide3.xml" Id="R4fd353b2cf844697" /><Relationship Type="http://schemas.openxmlformats.org/officeDocument/2006/relationships/slide" Target="/ppt/slides/slide4.xml" Id="Reecaa03f532e49ae" /><Relationship Type="http://schemas.openxmlformats.org/officeDocument/2006/relationships/slide" Target="/ppt/slides/slide5.xml" Id="R551d128ebbd745ff" /><Relationship Type="http://schemas.openxmlformats.org/officeDocument/2006/relationships/slide" Target="/ppt/slides/slide6.xml" Id="R3a473ac4b33a4c09" /><Relationship Type="http://schemas.openxmlformats.org/officeDocument/2006/relationships/slide" Target="/ppt/slides/slide7.xml" Id="R7562806890094d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f6b98f6a740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6225f77794a6d" /><Relationship Type="http://schemas.openxmlformats.org/officeDocument/2006/relationships/theme" Target="/ppt/slideMasters/theme/theme1.xml" Id="R61d3279d597b49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6225f77794a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0f72f0ea240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bdb1910f0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ffed821b348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153ca2f0f4c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3078db5194d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44f1c12a246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7ee946d8f48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PCP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PCP INVEST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1 192 858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4 176 171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5 142 141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Lauvlibakken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928 249 735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