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f7abf9c8e7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9e20ba17904024"/>
  </p:sldMasterIdLst>
  <p:sldIdLst>
    <p:sldId xmlns:r="http://schemas.openxmlformats.org/officeDocument/2006/relationships" id="256" r:id="R46f2d4bc830243ab"/>
    <p:sldId xmlns:r="http://schemas.openxmlformats.org/officeDocument/2006/relationships" id="257" r:id="Ra67aaf43928348e0"/>
    <p:sldId xmlns:r="http://schemas.openxmlformats.org/officeDocument/2006/relationships" id="258" r:id="R087269d0cc4a4402"/>
    <p:sldId xmlns:r="http://schemas.openxmlformats.org/officeDocument/2006/relationships" id="259" r:id="R0fdd2d7bab8a4a48"/>
    <p:sldId xmlns:r="http://schemas.openxmlformats.org/officeDocument/2006/relationships" id="260" r:id="Rd5a8ac9435a54ab2"/>
    <p:sldId xmlns:r="http://schemas.openxmlformats.org/officeDocument/2006/relationships" id="261" r:id="R535f811f9b8649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e20ba17904024" /><Relationship Type="http://schemas.openxmlformats.org/officeDocument/2006/relationships/slide" Target="/ppt/slides/slide1.xml" Id="R46f2d4bc830243ab" /><Relationship Type="http://schemas.openxmlformats.org/officeDocument/2006/relationships/slide" Target="/ppt/slides/slide2.xml" Id="Ra67aaf43928348e0" /><Relationship Type="http://schemas.openxmlformats.org/officeDocument/2006/relationships/slide" Target="/ppt/slides/slide3.xml" Id="R087269d0cc4a4402" /><Relationship Type="http://schemas.openxmlformats.org/officeDocument/2006/relationships/slide" Target="/ppt/slides/slide4.xml" Id="R0fdd2d7bab8a4a48" /><Relationship Type="http://schemas.openxmlformats.org/officeDocument/2006/relationships/slide" Target="/ppt/slides/slide5.xml" Id="Rd5a8ac9435a54ab2" /><Relationship Type="http://schemas.openxmlformats.org/officeDocument/2006/relationships/slide" Target="/ppt/slides/slide6.xml" Id="R535f811f9b8649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2d6681a0d48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bdf6b03af4351" /><Relationship Type="http://schemas.openxmlformats.org/officeDocument/2006/relationships/theme" Target="/ppt/slideMasters/theme/theme1.xml" Id="Rc5dff9e0c316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1bdf6b03af43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93336120843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9dec0fea14e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b87fc987b49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68d8d3d4b47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47d39ff5f4a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c3d17f63d49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KNIVEN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6 476 140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70 812 071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70 862 393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KNIVEN INVEST AS</a:t>
            </a:r>
          </a:p>
        </p:txBody>
      </p:sp>
    </p:spTree>
  </p:cSld>
  <p:clrMapOvr>
    <a:masterClrMapping xmlns:a="http://schemas.openxmlformats.org/drawingml/2006/main"/>
  </p:clrMapOvr>
</p:sld>
</file>