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f583cfb94b42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e1785bfa0f48da"/>
  </p:sldMasterIdLst>
  <p:sldIdLst>
    <p:sldId xmlns:r="http://schemas.openxmlformats.org/officeDocument/2006/relationships" id="256" r:id="R50ee380917634703"/>
    <p:sldId xmlns:r="http://schemas.openxmlformats.org/officeDocument/2006/relationships" id="257" r:id="R3b2e017242e940fc"/>
    <p:sldId xmlns:r="http://schemas.openxmlformats.org/officeDocument/2006/relationships" id="258" r:id="R7db9c9f97a3947e0"/>
    <p:sldId xmlns:r="http://schemas.openxmlformats.org/officeDocument/2006/relationships" id="259" r:id="R6fc22f46143f4322"/>
    <p:sldId xmlns:r="http://schemas.openxmlformats.org/officeDocument/2006/relationships" id="260" r:id="R369ff8d876b54fcf"/>
    <p:sldId xmlns:r="http://schemas.openxmlformats.org/officeDocument/2006/relationships" id="261" r:id="Rdba061988e364c24"/>
    <p:sldId xmlns:r="http://schemas.openxmlformats.org/officeDocument/2006/relationships" id="262" r:id="R9bbaa2c877a749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1785bfa0f48da" /><Relationship Type="http://schemas.openxmlformats.org/officeDocument/2006/relationships/slide" Target="/ppt/slides/slide1.xml" Id="R50ee380917634703" /><Relationship Type="http://schemas.openxmlformats.org/officeDocument/2006/relationships/slide" Target="/ppt/slides/slide2.xml" Id="R3b2e017242e940fc" /><Relationship Type="http://schemas.openxmlformats.org/officeDocument/2006/relationships/slide" Target="/ppt/slides/slide3.xml" Id="R7db9c9f97a3947e0" /><Relationship Type="http://schemas.openxmlformats.org/officeDocument/2006/relationships/slide" Target="/ppt/slides/slide4.xml" Id="R6fc22f46143f4322" /><Relationship Type="http://schemas.openxmlformats.org/officeDocument/2006/relationships/slide" Target="/ppt/slides/slide5.xml" Id="R369ff8d876b54fcf" /><Relationship Type="http://schemas.openxmlformats.org/officeDocument/2006/relationships/slide" Target="/ppt/slides/slide6.xml" Id="Rdba061988e364c24" /><Relationship Type="http://schemas.openxmlformats.org/officeDocument/2006/relationships/slide" Target="/ppt/slides/slide7.xml" Id="R9bbaa2c877a749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668a556a141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3b48c81b24f5c" /><Relationship Type="http://schemas.openxmlformats.org/officeDocument/2006/relationships/theme" Target="/ppt/slideMasters/theme/theme1.xml" Id="R24459aabf81e46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83b48c81b24f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e801e372344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256dc814543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bc838acea45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aafe7e5234b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b24b4607841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ae3311f5c43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2324b871446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HENNA INVEST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6 472 395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67 823 114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69 920 859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IDAR ULSTEIN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928 250 873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HENNA INVEST AS</a:t>
            </a:r>
          </a:p>
        </p:txBody>
      </p:sp>
    </p:spTree>
  </p:cSld>
  <p:clrMapOvr>
    <a:masterClrMapping xmlns:a="http://schemas.openxmlformats.org/drawingml/2006/main"/>
  </p:clrMapOvr>
</p:sld>
</file>