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f36ae0994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2cdde06fe467e"/>
  </p:sldMasterIdLst>
  <p:sldIdLst>
    <p:sldId xmlns:r="http://schemas.openxmlformats.org/officeDocument/2006/relationships" id="256" r:id="Rea1dd639e7f444b3"/>
    <p:sldId xmlns:r="http://schemas.openxmlformats.org/officeDocument/2006/relationships" id="257" r:id="R7028defb0b2c4ced"/>
    <p:sldId xmlns:r="http://schemas.openxmlformats.org/officeDocument/2006/relationships" id="258" r:id="R0809a69734a64f30"/>
    <p:sldId xmlns:r="http://schemas.openxmlformats.org/officeDocument/2006/relationships" id="259" r:id="Rd6e72370127a4f50"/>
    <p:sldId xmlns:r="http://schemas.openxmlformats.org/officeDocument/2006/relationships" id="260" r:id="Rbcd94d8bfe88444b"/>
    <p:sldId xmlns:r="http://schemas.openxmlformats.org/officeDocument/2006/relationships" id="261" r:id="R198fccc0c00b428b"/>
    <p:sldId xmlns:r="http://schemas.openxmlformats.org/officeDocument/2006/relationships" id="262" r:id="R6e6eb32a1335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2cdde06fe467e" /><Relationship Type="http://schemas.openxmlformats.org/officeDocument/2006/relationships/slide" Target="/ppt/slides/slide1.xml" Id="Rea1dd639e7f444b3" /><Relationship Type="http://schemas.openxmlformats.org/officeDocument/2006/relationships/slide" Target="/ppt/slides/slide2.xml" Id="R7028defb0b2c4ced" /><Relationship Type="http://schemas.openxmlformats.org/officeDocument/2006/relationships/slide" Target="/ppt/slides/slide3.xml" Id="R0809a69734a64f30" /><Relationship Type="http://schemas.openxmlformats.org/officeDocument/2006/relationships/slide" Target="/ppt/slides/slide4.xml" Id="Rd6e72370127a4f50" /><Relationship Type="http://schemas.openxmlformats.org/officeDocument/2006/relationships/slide" Target="/ppt/slides/slide5.xml" Id="Rbcd94d8bfe88444b" /><Relationship Type="http://schemas.openxmlformats.org/officeDocument/2006/relationships/slide" Target="/ppt/slides/slide6.xml" Id="R198fccc0c00b428b" /><Relationship Type="http://schemas.openxmlformats.org/officeDocument/2006/relationships/slide" Target="/ppt/slides/slide7.xml" Id="R6e6eb32a1335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046c10a00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a235f77f4839" /><Relationship Type="http://schemas.openxmlformats.org/officeDocument/2006/relationships/theme" Target="/ppt/slideMasters/theme/theme1.xml" Id="Rb9f016ba869f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fa235f77f48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05a00b6b943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aa4d3c79a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75b184839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f8103623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9adfb1e16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92fc1d193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4556af2e46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67 492 793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Osnesbrunene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AS</a:t>
            </a:r>
          </a:p>
        </p:txBody>
      </p:sp>
    </p:spTree>
  </p:cSld>
  <p:clrMapOvr>
    <a:masterClrMapping xmlns:a="http://schemas.openxmlformats.org/drawingml/2006/main"/>
  </p:clrMapOvr>
</p:sld>
</file>