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5eec541b9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579554cdd4451"/>
  </p:sldMasterIdLst>
  <p:sldIdLst>
    <p:sldId xmlns:r="http://schemas.openxmlformats.org/officeDocument/2006/relationships" id="256" r:id="R3176bc51a8da401a"/>
    <p:sldId xmlns:r="http://schemas.openxmlformats.org/officeDocument/2006/relationships" id="257" r:id="Re3dc36db20124fc6"/>
    <p:sldId xmlns:r="http://schemas.openxmlformats.org/officeDocument/2006/relationships" id="258" r:id="Re2a870b5f61b4b52"/>
    <p:sldId xmlns:r="http://schemas.openxmlformats.org/officeDocument/2006/relationships" id="259" r:id="R66eaa2260b5a4127"/>
    <p:sldId xmlns:r="http://schemas.openxmlformats.org/officeDocument/2006/relationships" id="260" r:id="R53e44055039e467c"/>
    <p:sldId xmlns:r="http://schemas.openxmlformats.org/officeDocument/2006/relationships" id="261" r:id="Rcd87d809ec4b466d"/>
    <p:sldId xmlns:r="http://schemas.openxmlformats.org/officeDocument/2006/relationships" id="262" r:id="R5195ca029e69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579554cdd4451" /><Relationship Type="http://schemas.openxmlformats.org/officeDocument/2006/relationships/slide" Target="/ppt/slides/slide1.xml" Id="R3176bc51a8da401a" /><Relationship Type="http://schemas.openxmlformats.org/officeDocument/2006/relationships/slide" Target="/ppt/slides/slide2.xml" Id="Re3dc36db20124fc6" /><Relationship Type="http://schemas.openxmlformats.org/officeDocument/2006/relationships/slide" Target="/ppt/slides/slide3.xml" Id="Re2a870b5f61b4b52" /><Relationship Type="http://schemas.openxmlformats.org/officeDocument/2006/relationships/slide" Target="/ppt/slides/slide4.xml" Id="R66eaa2260b5a4127" /><Relationship Type="http://schemas.openxmlformats.org/officeDocument/2006/relationships/slide" Target="/ppt/slides/slide5.xml" Id="R53e44055039e467c" /><Relationship Type="http://schemas.openxmlformats.org/officeDocument/2006/relationships/slide" Target="/ppt/slides/slide6.xml" Id="Rcd87d809ec4b466d" /><Relationship Type="http://schemas.openxmlformats.org/officeDocument/2006/relationships/slide" Target="/ppt/slides/slide7.xml" Id="R5195ca029e69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e599c0540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352f8f7ab4907" /><Relationship Type="http://schemas.openxmlformats.org/officeDocument/2006/relationships/theme" Target="/ppt/slideMasters/theme/theme1.xml" Id="R71df2a72818b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352f8f7ab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e12876ca9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2f7cec6c47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ffa73fe3a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297a283ec40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d9f05a85440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eac697d0d40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8c7c75adf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1 583 931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Høyehaugen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928 258 238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